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7"/>
  </p:notesMasterIdLst>
  <p:sldIdLst>
    <p:sldId id="256" r:id="rId2"/>
    <p:sldId id="258" r:id="rId3"/>
    <p:sldId id="260" r:id="rId4"/>
    <p:sldId id="282" r:id="rId5"/>
    <p:sldId id="259" r:id="rId6"/>
    <p:sldId id="288" r:id="rId7"/>
    <p:sldId id="289" r:id="rId8"/>
    <p:sldId id="275" r:id="rId9"/>
    <p:sldId id="261" r:id="rId10"/>
    <p:sldId id="285" r:id="rId11"/>
    <p:sldId id="286" r:id="rId12"/>
    <p:sldId id="287" r:id="rId13"/>
    <p:sldId id="294" r:id="rId14"/>
    <p:sldId id="295" r:id="rId15"/>
    <p:sldId id="276" r:id="rId16"/>
    <p:sldId id="291" r:id="rId17"/>
    <p:sldId id="292" r:id="rId18"/>
    <p:sldId id="277" r:id="rId19"/>
    <p:sldId id="264" r:id="rId20"/>
    <p:sldId id="283" r:id="rId21"/>
    <p:sldId id="290" r:id="rId22"/>
    <p:sldId id="281" r:id="rId23"/>
    <p:sldId id="279" r:id="rId24"/>
    <p:sldId id="265" r:id="rId25"/>
    <p:sldId id="280" r:id="rId26"/>
  </p:sldIdLst>
  <p:sldSz cx="9144000" cy="5143500" type="screen16x9"/>
  <p:notesSz cx="6858000" cy="9144000"/>
  <p:embeddedFontLst>
    <p:embeddedFont>
      <p:font typeface="Archivo Black" panose="020B0604020202020204" charset="0"/>
      <p:bold r:id="rId28"/>
      <p:boldItalic r:id="rId29"/>
    </p:embeddedFont>
    <p:embeddedFont>
      <p:font typeface="DM Sans" panose="020B0604020202020204" charset="0"/>
      <p:regular r:id="rId30"/>
      <p:bold r:id="rId31"/>
      <p:italic r:id="rId32"/>
      <p:boldItalic r:id="rId33"/>
    </p:embeddedFont>
    <p:embeddedFont>
      <p:font typeface="Nunito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AA8A8-FB93-4003-DF49-6A87D08285A7}" v="501" dt="2024-12-05T19:33:43.421"/>
    <p1510:client id="{231EF8C8-A2FD-045D-6162-1B6C82A7EF90}" v="37" dt="2024-12-05T23:13:49.852"/>
    <p1510:client id="{341635F8-2013-A33F-3E4B-AB73E1185030}" v="409" dt="2024-12-05T18:46:33.088"/>
    <p1510:client id="{8903A6B8-B626-4A72-B7A9-BCE4D9A9BCA2}" v="749" dt="2024-12-06T09:37:24.803"/>
    <p1510:client id="{C2DEA74A-0A29-E62E-732F-AEBADA18D8C0}" v="68" dt="2024-12-06T09:59:35.005"/>
    <p1510:client id="{C38E182D-761E-9BE8-8560-55FA5BC5A8F6}" v="126" dt="2024-12-05T18:12:09.180"/>
    <p1510:client id="{E1B9E39F-9059-8BE6-5C5C-4A7C11C2CD5D}" v="279" dt="2024-12-06T00:19:26.599"/>
  </p1510:revLst>
</p1510:revInfo>
</file>

<file path=ppt/tableStyles.xml><?xml version="1.0" encoding="utf-8"?>
<a:tblStyleLst xmlns:a="http://schemas.openxmlformats.org/drawingml/2006/main" def="{58A06772-657D-4933-A953-E496634C3BB5}">
  <a:tblStyle styleId="{58A06772-657D-4933-A953-E496634C3B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F88975D-1C46-46F3-9354-C8C8DE1B5FFB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Duque" userId="S::daniel.duque@ua.pt::df7492b2-90e1-4fe1-a951-34705269b88d" providerId="AD" clId="Web-{C2DEA74A-0A29-E62E-732F-AEBADA18D8C0}"/>
    <pc:docChg chg="modSld">
      <pc:chgData name="Daniel Duque" userId="S::daniel.duque@ua.pt::df7492b2-90e1-4fe1-a951-34705269b88d" providerId="AD" clId="Web-{C2DEA74A-0A29-E62E-732F-AEBADA18D8C0}" dt="2024-12-06T09:59:35.005" v="67" actId="20577"/>
      <pc:docMkLst>
        <pc:docMk/>
      </pc:docMkLst>
      <pc:sldChg chg="modSp">
        <pc:chgData name="Daniel Duque" userId="S::daniel.duque@ua.pt::df7492b2-90e1-4fe1-a951-34705269b88d" providerId="AD" clId="Web-{C2DEA74A-0A29-E62E-732F-AEBADA18D8C0}" dt="2024-12-06T09:10:43.379" v="15"/>
        <pc:sldMkLst>
          <pc:docMk/>
          <pc:sldMk cId="0" sldId="256"/>
        </pc:sldMkLst>
        <pc:picChg chg="mod">
          <ac:chgData name="Daniel Duque" userId="S::daniel.duque@ua.pt::df7492b2-90e1-4fe1-a951-34705269b88d" providerId="AD" clId="Web-{C2DEA74A-0A29-E62E-732F-AEBADA18D8C0}" dt="2024-12-06T09:10:43.379" v="15"/>
          <ac:picMkLst>
            <pc:docMk/>
            <pc:sldMk cId="0" sldId="256"/>
            <ac:picMk id="10" creationId="{60AFB75E-83BD-5AB8-5FAE-6409F964DAD0}"/>
          </ac:picMkLst>
        </pc:picChg>
      </pc:sldChg>
      <pc:sldChg chg="modSp">
        <pc:chgData name="Daniel Duque" userId="S::daniel.duque@ua.pt::df7492b2-90e1-4fe1-a951-34705269b88d" providerId="AD" clId="Web-{C2DEA74A-0A29-E62E-732F-AEBADA18D8C0}" dt="2024-12-06T09:04:09.026" v="4" actId="20577"/>
        <pc:sldMkLst>
          <pc:docMk/>
          <pc:sldMk cId="0" sldId="261"/>
        </pc:sldMkLst>
        <pc:spChg chg="mod">
          <ac:chgData name="Daniel Duque" userId="S::daniel.duque@ua.pt::df7492b2-90e1-4fe1-a951-34705269b88d" providerId="AD" clId="Web-{C2DEA74A-0A29-E62E-732F-AEBADA18D8C0}" dt="2024-12-06T09:04:09.026" v="4" actId="20577"/>
          <ac:spMkLst>
            <pc:docMk/>
            <pc:sldMk cId="0" sldId="261"/>
            <ac:spMk id="470" creationId="{00000000-0000-0000-0000-000000000000}"/>
          </ac:spMkLst>
        </pc:spChg>
      </pc:sldChg>
      <pc:sldChg chg="modSp">
        <pc:chgData name="Daniel Duque" userId="S::daniel.duque@ua.pt::df7492b2-90e1-4fe1-a951-34705269b88d" providerId="AD" clId="Web-{C2DEA74A-0A29-E62E-732F-AEBADA18D8C0}" dt="2024-12-06T09:04:23.574" v="6" actId="20577"/>
        <pc:sldMkLst>
          <pc:docMk/>
          <pc:sldMk cId="628681627" sldId="285"/>
        </pc:sldMkLst>
        <pc:spChg chg="mod">
          <ac:chgData name="Daniel Duque" userId="S::daniel.duque@ua.pt::df7492b2-90e1-4fe1-a951-34705269b88d" providerId="AD" clId="Web-{C2DEA74A-0A29-E62E-732F-AEBADA18D8C0}" dt="2024-12-06T09:04:23.574" v="6" actId="20577"/>
          <ac:spMkLst>
            <pc:docMk/>
            <pc:sldMk cId="628681627" sldId="285"/>
            <ac:spMk id="470" creationId="{00000000-0000-0000-0000-000000000000}"/>
          </ac:spMkLst>
        </pc:spChg>
      </pc:sldChg>
      <pc:sldChg chg="modSp">
        <pc:chgData name="Daniel Duque" userId="S::daniel.duque@ua.pt::df7492b2-90e1-4fe1-a951-34705269b88d" providerId="AD" clId="Web-{C2DEA74A-0A29-E62E-732F-AEBADA18D8C0}" dt="2024-12-06T09:04:37.590" v="8" actId="20577"/>
        <pc:sldMkLst>
          <pc:docMk/>
          <pc:sldMk cId="2064304860" sldId="286"/>
        </pc:sldMkLst>
        <pc:spChg chg="mod">
          <ac:chgData name="Daniel Duque" userId="S::daniel.duque@ua.pt::df7492b2-90e1-4fe1-a951-34705269b88d" providerId="AD" clId="Web-{C2DEA74A-0A29-E62E-732F-AEBADA18D8C0}" dt="2024-12-06T09:04:37.590" v="8" actId="20577"/>
          <ac:spMkLst>
            <pc:docMk/>
            <pc:sldMk cId="2064304860" sldId="286"/>
            <ac:spMk id="470" creationId="{00000000-0000-0000-0000-000000000000}"/>
          </ac:spMkLst>
        </pc:spChg>
      </pc:sldChg>
      <pc:sldChg chg="modSp">
        <pc:chgData name="Daniel Duque" userId="S::daniel.duque@ua.pt::df7492b2-90e1-4fe1-a951-34705269b88d" providerId="AD" clId="Web-{C2DEA74A-0A29-E62E-732F-AEBADA18D8C0}" dt="2024-12-06T09:04:53.074" v="12" actId="20577"/>
        <pc:sldMkLst>
          <pc:docMk/>
          <pc:sldMk cId="2836236517" sldId="287"/>
        </pc:sldMkLst>
        <pc:spChg chg="mod">
          <ac:chgData name="Daniel Duque" userId="S::daniel.duque@ua.pt::df7492b2-90e1-4fe1-a951-34705269b88d" providerId="AD" clId="Web-{C2DEA74A-0A29-E62E-732F-AEBADA18D8C0}" dt="2024-12-06T09:04:53.074" v="12" actId="20577"/>
          <ac:spMkLst>
            <pc:docMk/>
            <pc:sldMk cId="2836236517" sldId="287"/>
            <ac:spMk id="470" creationId="{00000000-0000-0000-0000-000000000000}"/>
          </ac:spMkLst>
        </pc:spChg>
      </pc:sldChg>
      <pc:sldChg chg="modSp">
        <pc:chgData name="Daniel Duque" userId="S::daniel.duque@ua.pt::df7492b2-90e1-4fe1-a951-34705269b88d" providerId="AD" clId="Web-{C2DEA74A-0A29-E62E-732F-AEBADA18D8C0}" dt="2024-12-06T09:59:35.005" v="67" actId="20577"/>
        <pc:sldMkLst>
          <pc:docMk/>
          <pc:sldMk cId="3346449036" sldId="295"/>
        </pc:sldMkLst>
        <pc:spChg chg="mod">
          <ac:chgData name="Daniel Duque" userId="S::daniel.duque@ua.pt::df7492b2-90e1-4fe1-a951-34705269b88d" providerId="AD" clId="Web-{C2DEA74A-0A29-E62E-732F-AEBADA18D8C0}" dt="2024-12-06T09:59:35.005" v="67" actId="20577"/>
          <ac:spMkLst>
            <pc:docMk/>
            <pc:sldMk cId="3346449036" sldId="295"/>
            <ac:spMk id="4" creationId="{C8B13338-F492-0FC7-0D49-00B28611526E}"/>
          </ac:spMkLst>
        </pc:spChg>
      </pc:sldChg>
    </pc:docChg>
  </pc:docChgLst>
  <pc:docChgLst>
    <pc:chgData name="Alan Marques" userId="S::alan.marques@ua.pt::e29f1813-9d53-4de2-8f94-00753c2602c0" providerId="AD" clId="Web-{0A6AA8A8-FB93-4003-DF49-6A87D08285A7}"/>
    <pc:docChg chg="addSld delSld modSld">
      <pc:chgData name="Alan Marques" userId="S::alan.marques@ua.pt::e29f1813-9d53-4de2-8f94-00753c2602c0" providerId="AD" clId="Web-{0A6AA8A8-FB93-4003-DF49-6A87D08285A7}" dt="2024-12-05T19:33:43.421" v="420" actId="1076"/>
      <pc:docMkLst>
        <pc:docMk/>
      </pc:docMkLst>
      <pc:sldChg chg="addSp delSp modSp new">
        <pc:chgData name="Alan Marques" userId="S::alan.marques@ua.pt::e29f1813-9d53-4de2-8f94-00753c2602c0" providerId="AD" clId="Web-{0A6AA8A8-FB93-4003-DF49-6A87D08285A7}" dt="2024-12-05T19:31:05.994" v="407" actId="1076"/>
        <pc:sldMkLst>
          <pc:docMk/>
          <pc:sldMk cId="755298625" sldId="291"/>
        </pc:sldMkLst>
        <pc:spChg chg="mod">
          <ac:chgData name="Alan Marques" userId="S::alan.marques@ua.pt::e29f1813-9d53-4de2-8f94-00753c2602c0" providerId="AD" clId="Web-{0A6AA8A8-FB93-4003-DF49-6A87D08285A7}" dt="2024-12-05T19:25:47.375" v="212" actId="1076"/>
          <ac:spMkLst>
            <pc:docMk/>
            <pc:sldMk cId="755298625" sldId="291"/>
            <ac:spMk id="2" creationId="{E9B51D0C-5092-428F-4B0C-667730C0E30B}"/>
          </ac:spMkLst>
        </pc:spChg>
        <pc:spChg chg="add mod">
          <ac:chgData name="Alan Marques" userId="S::alan.marques@ua.pt::e29f1813-9d53-4de2-8f94-00753c2602c0" providerId="AD" clId="Web-{0A6AA8A8-FB93-4003-DF49-6A87D08285A7}" dt="2024-12-05T19:25:35.874" v="211" actId="14100"/>
          <ac:spMkLst>
            <pc:docMk/>
            <pc:sldMk cId="755298625" sldId="291"/>
            <ac:spMk id="5" creationId="{B93754A9-9887-7207-B9B8-060EE80B5CA2}"/>
          </ac:spMkLst>
        </pc:spChg>
        <pc:spChg chg="add mod">
          <ac:chgData name="Alan Marques" userId="S::alan.marques@ua.pt::e29f1813-9d53-4de2-8f94-00753c2602c0" providerId="AD" clId="Web-{0A6AA8A8-FB93-4003-DF49-6A87D08285A7}" dt="2024-12-05T19:31:05.994" v="407" actId="1076"/>
          <ac:spMkLst>
            <pc:docMk/>
            <pc:sldMk cId="755298625" sldId="291"/>
            <ac:spMk id="6" creationId="{8BE4C1BD-5461-5B28-3EB5-4D10F3DD6089}"/>
          </ac:spMkLst>
        </pc:spChg>
        <pc:picChg chg="add mod">
          <ac:chgData name="Alan Marques" userId="S::alan.marques@ua.pt::e29f1813-9d53-4de2-8f94-00753c2602c0" providerId="AD" clId="Web-{0A6AA8A8-FB93-4003-DF49-6A87D08285A7}" dt="2024-12-05T19:24:05.121" v="165" actId="1076"/>
          <ac:picMkLst>
            <pc:docMk/>
            <pc:sldMk cId="755298625" sldId="291"/>
            <ac:picMk id="3" creationId="{0B633C28-E99B-53C7-380E-A24A66CBBD6D}"/>
          </ac:picMkLst>
        </pc:picChg>
        <pc:picChg chg="add del mod">
          <ac:chgData name="Alan Marques" userId="S::alan.marques@ua.pt::e29f1813-9d53-4de2-8f94-00753c2602c0" providerId="AD" clId="Web-{0A6AA8A8-FB93-4003-DF49-6A87D08285A7}" dt="2024-12-05T19:20:07.582" v="13"/>
          <ac:picMkLst>
            <pc:docMk/>
            <pc:sldMk cId="755298625" sldId="291"/>
            <ac:picMk id="4" creationId="{CACB15DC-2AEB-0CC1-1BA6-6C9CDCE97837}"/>
          </ac:picMkLst>
        </pc:picChg>
      </pc:sldChg>
      <pc:sldChg chg="new del">
        <pc:chgData name="Alan Marques" userId="S::alan.marques@ua.pt::e29f1813-9d53-4de2-8f94-00753c2602c0" providerId="AD" clId="Web-{0A6AA8A8-FB93-4003-DF49-6A87D08285A7}" dt="2024-12-05T19:16:31.122" v="1"/>
        <pc:sldMkLst>
          <pc:docMk/>
          <pc:sldMk cId="4022623181" sldId="291"/>
        </pc:sldMkLst>
      </pc:sldChg>
      <pc:sldChg chg="addSp delSp modSp add replId">
        <pc:chgData name="Alan Marques" userId="S::alan.marques@ua.pt::e29f1813-9d53-4de2-8f94-00753c2602c0" providerId="AD" clId="Web-{0A6AA8A8-FB93-4003-DF49-6A87D08285A7}" dt="2024-12-05T19:33:43.421" v="420" actId="1076"/>
        <pc:sldMkLst>
          <pc:docMk/>
          <pc:sldMk cId="3913414500" sldId="292"/>
        </pc:sldMkLst>
        <pc:spChg chg="mod">
          <ac:chgData name="Alan Marques" userId="S::alan.marques@ua.pt::e29f1813-9d53-4de2-8f94-00753c2602c0" providerId="AD" clId="Web-{0A6AA8A8-FB93-4003-DF49-6A87D08285A7}" dt="2024-12-05T19:32:05.637" v="416" actId="1076"/>
          <ac:spMkLst>
            <pc:docMk/>
            <pc:sldMk cId="3913414500" sldId="292"/>
            <ac:spMk id="2" creationId="{E9B51D0C-5092-428F-4B0C-667730C0E30B}"/>
          </ac:spMkLst>
        </pc:spChg>
        <pc:spChg chg="mod">
          <ac:chgData name="Alan Marques" userId="S::alan.marques@ua.pt::e29f1813-9d53-4de2-8f94-00753c2602c0" providerId="AD" clId="Web-{0A6AA8A8-FB93-4003-DF49-6A87D08285A7}" dt="2024-12-05T19:31:53.918" v="415" actId="14100"/>
          <ac:spMkLst>
            <pc:docMk/>
            <pc:sldMk cId="3913414500" sldId="292"/>
            <ac:spMk id="5" creationId="{B93754A9-9887-7207-B9B8-060EE80B5CA2}"/>
          </ac:spMkLst>
        </pc:spChg>
        <pc:spChg chg="mod">
          <ac:chgData name="Alan Marques" userId="S::alan.marques@ua.pt::e29f1813-9d53-4de2-8f94-00753c2602c0" providerId="AD" clId="Web-{0A6AA8A8-FB93-4003-DF49-6A87D08285A7}" dt="2024-12-05T19:30:45.337" v="405" actId="1076"/>
          <ac:spMkLst>
            <pc:docMk/>
            <pc:sldMk cId="3913414500" sldId="292"/>
            <ac:spMk id="6" creationId="{8BE4C1BD-5461-5B28-3EB5-4D10F3DD6089}"/>
          </ac:spMkLst>
        </pc:spChg>
        <pc:picChg chg="del">
          <ac:chgData name="Alan Marques" userId="S::alan.marques@ua.pt::e29f1813-9d53-4de2-8f94-00753c2602c0" providerId="AD" clId="Web-{0A6AA8A8-FB93-4003-DF49-6A87D08285A7}" dt="2024-12-05T19:28:59.256" v="368"/>
          <ac:picMkLst>
            <pc:docMk/>
            <pc:sldMk cId="3913414500" sldId="292"/>
            <ac:picMk id="3" creationId="{0B633C28-E99B-53C7-380E-A24A66CBBD6D}"/>
          </ac:picMkLst>
        </pc:picChg>
        <pc:picChg chg="add mod">
          <ac:chgData name="Alan Marques" userId="S::alan.marques@ua.pt::e29f1813-9d53-4de2-8f94-00753c2602c0" providerId="AD" clId="Web-{0A6AA8A8-FB93-4003-DF49-6A87D08285A7}" dt="2024-12-05T19:33:43.421" v="420" actId="1076"/>
          <ac:picMkLst>
            <pc:docMk/>
            <pc:sldMk cId="3913414500" sldId="292"/>
            <ac:picMk id="4" creationId="{A3919C0C-E0F6-6747-0940-D072A3724494}"/>
          </ac:picMkLst>
        </pc:picChg>
      </pc:sldChg>
    </pc:docChg>
  </pc:docChgLst>
  <pc:docChgLst>
    <pc:chgData name="Daniel Duque" userId="S::daniel.duque@ua.pt::df7492b2-90e1-4fe1-a951-34705269b88d" providerId="AD" clId="Web-{E1B9E39F-9059-8BE6-5C5C-4A7C11C2CD5D}"/>
    <pc:docChg chg="addSld delSld modSld">
      <pc:chgData name="Daniel Duque" userId="S::daniel.duque@ua.pt::df7492b2-90e1-4fe1-a951-34705269b88d" providerId="AD" clId="Web-{E1B9E39F-9059-8BE6-5C5C-4A7C11C2CD5D}" dt="2024-12-06T00:19:26.599" v="268" actId="20577"/>
      <pc:docMkLst>
        <pc:docMk/>
      </pc:docMkLst>
      <pc:sldChg chg="modSp">
        <pc:chgData name="Daniel Duque" userId="S::daniel.duque@ua.pt::df7492b2-90e1-4fe1-a951-34705269b88d" providerId="AD" clId="Web-{E1B9E39F-9059-8BE6-5C5C-4A7C11C2CD5D}" dt="2024-12-05T23:55:20.222" v="30" actId="20577"/>
        <pc:sldMkLst>
          <pc:docMk/>
          <pc:sldMk cId="0" sldId="258"/>
        </pc:sldMkLst>
        <pc:spChg chg="mod">
          <ac:chgData name="Daniel Duque" userId="S::daniel.duque@ua.pt::df7492b2-90e1-4fe1-a951-34705269b88d" providerId="AD" clId="Web-{E1B9E39F-9059-8BE6-5C5C-4A7C11C2CD5D}" dt="2024-12-05T23:53:58.860" v="2" actId="1076"/>
          <ac:spMkLst>
            <pc:docMk/>
            <pc:sldMk cId="0" sldId="258"/>
            <ac:spMk id="419" creationId="{00000000-0000-0000-0000-000000000000}"/>
          </ac:spMkLst>
        </pc:spChg>
        <pc:spChg chg="mod">
          <ac:chgData name="Daniel Duque" userId="S::daniel.duque@ua.pt::df7492b2-90e1-4fe1-a951-34705269b88d" providerId="AD" clId="Web-{E1B9E39F-9059-8BE6-5C5C-4A7C11C2CD5D}" dt="2024-12-05T23:54:09.783" v="5" actId="1076"/>
          <ac:spMkLst>
            <pc:docMk/>
            <pc:sldMk cId="0" sldId="258"/>
            <ac:spMk id="420" creationId="{00000000-0000-0000-0000-000000000000}"/>
          </ac:spMkLst>
        </pc:spChg>
        <pc:spChg chg="mod">
          <ac:chgData name="Daniel Duque" userId="S::daniel.duque@ua.pt::df7492b2-90e1-4fe1-a951-34705269b88d" providerId="AD" clId="Web-{E1B9E39F-9059-8BE6-5C5C-4A7C11C2CD5D}" dt="2024-12-05T23:55:20.222" v="30" actId="20577"/>
          <ac:spMkLst>
            <pc:docMk/>
            <pc:sldMk cId="0" sldId="258"/>
            <ac:spMk id="421" creationId="{00000000-0000-0000-0000-000000000000}"/>
          </ac:spMkLst>
        </pc:spChg>
        <pc:spChg chg="mod">
          <ac:chgData name="Daniel Duque" userId="S::daniel.duque@ua.pt::df7492b2-90e1-4fe1-a951-34705269b88d" providerId="AD" clId="Web-{E1B9E39F-9059-8BE6-5C5C-4A7C11C2CD5D}" dt="2024-12-05T23:54:37.189" v="7" actId="1076"/>
          <ac:spMkLst>
            <pc:docMk/>
            <pc:sldMk cId="0" sldId="258"/>
            <ac:spMk id="422" creationId="{00000000-0000-0000-0000-000000000000}"/>
          </ac:spMkLst>
        </pc:spChg>
      </pc:sldChg>
      <pc:sldChg chg="del">
        <pc:chgData name="Daniel Duque" userId="S::daniel.duque@ua.pt::df7492b2-90e1-4fe1-a951-34705269b88d" providerId="AD" clId="Web-{E1B9E39F-9059-8BE6-5C5C-4A7C11C2CD5D}" dt="2024-12-05T23:55:27.409" v="32"/>
        <pc:sldMkLst>
          <pc:docMk/>
          <pc:sldMk cId="0" sldId="262"/>
        </pc:sldMkLst>
      </pc:sldChg>
      <pc:sldChg chg="modSp">
        <pc:chgData name="Daniel Duque" userId="S::daniel.duque@ua.pt::df7492b2-90e1-4fe1-a951-34705269b88d" providerId="AD" clId="Web-{E1B9E39F-9059-8BE6-5C5C-4A7C11C2CD5D}" dt="2024-12-05T23:55:23.831" v="31" actId="20577"/>
        <pc:sldMkLst>
          <pc:docMk/>
          <pc:sldMk cId="1857005347" sldId="276"/>
        </pc:sldMkLst>
        <pc:spChg chg="mod">
          <ac:chgData name="Daniel Duque" userId="S::daniel.duque@ua.pt::df7492b2-90e1-4fe1-a951-34705269b88d" providerId="AD" clId="Web-{E1B9E39F-9059-8BE6-5C5C-4A7C11C2CD5D}" dt="2024-12-05T23:55:23.831" v="31" actId="20577"/>
          <ac:spMkLst>
            <pc:docMk/>
            <pc:sldMk cId="1857005347" sldId="276"/>
            <ac:spMk id="451" creationId="{2FDDB293-7D54-2278-ECF7-A6EFA50806CA}"/>
          </ac:spMkLst>
        </pc:spChg>
      </pc:sldChg>
      <pc:sldChg chg="modSp">
        <pc:chgData name="Daniel Duque" userId="S::daniel.duque@ua.pt::df7492b2-90e1-4fe1-a951-34705269b88d" providerId="AD" clId="Web-{E1B9E39F-9059-8BE6-5C5C-4A7C11C2CD5D}" dt="2024-12-05T23:55:33.612" v="33" actId="20577"/>
        <pc:sldMkLst>
          <pc:docMk/>
          <pc:sldMk cId="1091179057" sldId="277"/>
        </pc:sldMkLst>
        <pc:spChg chg="mod">
          <ac:chgData name="Daniel Duque" userId="S::daniel.duque@ua.pt::df7492b2-90e1-4fe1-a951-34705269b88d" providerId="AD" clId="Web-{E1B9E39F-9059-8BE6-5C5C-4A7C11C2CD5D}" dt="2024-12-05T23:55:33.612" v="33" actId="20577"/>
          <ac:spMkLst>
            <pc:docMk/>
            <pc:sldMk cId="1091179057" sldId="277"/>
            <ac:spMk id="451" creationId="{4ABC9870-DB53-1DC0-866E-2C68982693BC}"/>
          </ac:spMkLst>
        </pc:spChg>
      </pc:sldChg>
      <pc:sldChg chg="new del">
        <pc:chgData name="Daniel Duque" userId="S::daniel.duque@ua.pt::df7492b2-90e1-4fe1-a951-34705269b88d" providerId="AD" clId="Web-{E1B9E39F-9059-8BE6-5C5C-4A7C11C2CD5D}" dt="2024-12-05T23:56:15.207" v="36"/>
        <pc:sldMkLst>
          <pc:docMk/>
          <pc:sldMk cId="1447573390" sldId="293"/>
        </pc:sldMkLst>
      </pc:sldChg>
      <pc:sldChg chg="addSp delSp modSp new mod modClrScheme chgLayout">
        <pc:chgData name="Daniel Duque" userId="S::daniel.duque@ua.pt::df7492b2-90e1-4fe1-a951-34705269b88d" providerId="AD" clId="Web-{E1B9E39F-9059-8BE6-5C5C-4A7C11C2CD5D}" dt="2024-12-06T00:02:33.156" v="65" actId="1076"/>
        <pc:sldMkLst>
          <pc:docMk/>
          <pc:sldMk cId="694678612" sldId="294"/>
        </pc:sldMkLst>
        <pc:spChg chg="mod ord">
          <ac:chgData name="Daniel Duque" userId="S::daniel.duque@ua.pt::df7492b2-90e1-4fe1-a951-34705269b88d" providerId="AD" clId="Web-{E1B9E39F-9059-8BE6-5C5C-4A7C11C2CD5D}" dt="2024-12-06T00:02:20.078" v="63" actId="14100"/>
          <ac:spMkLst>
            <pc:docMk/>
            <pc:sldMk cId="694678612" sldId="294"/>
            <ac:spMk id="2" creationId="{16121A63-FB1E-0331-BB56-20C6CB22C34E}"/>
          </ac:spMkLst>
        </pc:spChg>
        <pc:spChg chg="add mod ord">
          <ac:chgData name="Daniel Duque" userId="S::daniel.duque@ua.pt::df7492b2-90e1-4fe1-a951-34705269b88d" providerId="AD" clId="Web-{E1B9E39F-9059-8BE6-5C5C-4A7C11C2CD5D}" dt="2024-12-06T00:02:33.156" v="65" actId="1076"/>
          <ac:spMkLst>
            <pc:docMk/>
            <pc:sldMk cId="694678612" sldId="294"/>
            <ac:spMk id="3" creationId="{BF55F660-C583-00FD-1539-2BE84EA29FCB}"/>
          </ac:spMkLst>
        </pc:spChg>
        <pc:spChg chg="add del mod ord">
          <ac:chgData name="Daniel Duque" userId="S::daniel.duque@ua.pt::df7492b2-90e1-4fe1-a951-34705269b88d" providerId="AD" clId="Web-{E1B9E39F-9059-8BE6-5C5C-4A7C11C2CD5D}" dt="2024-12-06T00:01:33.186" v="42"/>
          <ac:spMkLst>
            <pc:docMk/>
            <pc:sldMk cId="694678612" sldId="294"/>
            <ac:spMk id="4" creationId="{EF24A1CB-3222-109C-01A3-11D1607A694B}"/>
          </ac:spMkLst>
        </pc:spChg>
        <pc:picChg chg="add del mod ord">
          <ac:chgData name="Daniel Duque" userId="S::daniel.duque@ua.pt::df7492b2-90e1-4fe1-a951-34705269b88d" providerId="AD" clId="Web-{E1B9E39F-9059-8BE6-5C5C-4A7C11C2CD5D}" dt="2024-12-05T23:59:06.617" v="41"/>
          <ac:picMkLst>
            <pc:docMk/>
            <pc:sldMk cId="694678612" sldId="294"/>
            <ac:picMk id="5" creationId="{13C37D18-B5BD-B804-4DFC-A35BB7FF8573}"/>
          </ac:picMkLst>
        </pc:picChg>
        <pc:picChg chg="add mod">
          <ac:chgData name="Daniel Duque" userId="S::daniel.duque@ua.pt::df7492b2-90e1-4fe1-a951-34705269b88d" providerId="AD" clId="Web-{E1B9E39F-9059-8BE6-5C5C-4A7C11C2CD5D}" dt="2024-12-06T00:01:43.640" v="45" actId="1076"/>
          <ac:picMkLst>
            <pc:docMk/>
            <pc:sldMk cId="694678612" sldId="294"/>
            <ac:picMk id="6" creationId="{C11EAD99-B8C0-A6A4-7DEF-34F117A35C65}"/>
          </ac:picMkLst>
        </pc:picChg>
      </pc:sldChg>
      <pc:sldChg chg="addSp delSp modSp new">
        <pc:chgData name="Daniel Duque" userId="S::daniel.duque@ua.pt::df7492b2-90e1-4fe1-a951-34705269b88d" providerId="AD" clId="Web-{E1B9E39F-9059-8BE6-5C5C-4A7C11C2CD5D}" dt="2024-12-06T00:19:26.599" v="268" actId="20577"/>
        <pc:sldMkLst>
          <pc:docMk/>
          <pc:sldMk cId="3346449036" sldId="295"/>
        </pc:sldMkLst>
        <pc:spChg chg="del">
          <ac:chgData name="Daniel Duque" userId="S::daniel.duque@ua.pt::df7492b2-90e1-4fe1-a951-34705269b88d" providerId="AD" clId="Web-{E1B9E39F-9059-8BE6-5C5C-4A7C11C2CD5D}" dt="2024-12-06T00:04:48.737" v="80"/>
          <ac:spMkLst>
            <pc:docMk/>
            <pc:sldMk cId="3346449036" sldId="295"/>
            <ac:spMk id="2" creationId="{BF4A82AC-08A0-370A-9476-3827B56B56E6}"/>
          </ac:spMkLst>
        </pc:spChg>
        <pc:spChg chg="del">
          <ac:chgData name="Daniel Duque" userId="S::daniel.duque@ua.pt::df7492b2-90e1-4fe1-a951-34705269b88d" providerId="AD" clId="Web-{E1B9E39F-9059-8BE6-5C5C-4A7C11C2CD5D}" dt="2024-12-06T00:04:53.112" v="81"/>
          <ac:spMkLst>
            <pc:docMk/>
            <pc:sldMk cId="3346449036" sldId="295"/>
            <ac:spMk id="3" creationId="{E2222D24-0871-ED80-890C-1BB2C4ED9536}"/>
          </ac:spMkLst>
        </pc:spChg>
        <pc:spChg chg="add del mod">
          <ac:chgData name="Daniel Duque" userId="S::daniel.duque@ua.pt::df7492b2-90e1-4fe1-a951-34705269b88d" providerId="AD" clId="Web-{E1B9E39F-9059-8BE6-5C5C-4A7C11C2CD5D}" dt="2024-12-06T00:19:26.599" v="268" actId="20577"/>
          <ac:spMkLst>
            <pc:docMk/>
            <pc:sldMk cId="3346449036" sldId="295"/>
            <ac:spMk id="4" creationId="{C8B13338-F492-0FC7-0D49-00B28611526E}"/>
          </ac:spMkLst>
        </pc:spChg>
        <pc:spChg chg="del">
          <ac:chgData name="Daniel Duque" userId="S::daniel.duque@ua.pt::df7492b2-90e1-4fe1-a951-34705269b88d" providerId="AD" clId="Web-{E1B9E39F-9059-8BE6-5C5C-4A7C11C2CD5D}" dt="2024-12-06T00:04:54.800" v="82"/>
          <ac:spMkLst>
            <pc:docMk/>
            <pc:sldMk cId="3346449036" sldId="295"/>
            <ac:spMk id="5" creationId="{CF372097-374C-9F61-109B-4DF24F912FC1}"/>
          </ac:spMkLst>
        </pc:spChg>
        <pc:spChg chg="mod">
          <ac:chgData name="Daniel Duque" userId="S::daniel.duque@ua.pt::df7492b2-90e1-4fe1-a951-34705269b88d" providerId="AD" clId="Web-{E1B9E39F-9059-8BE6-5C5C-4A7C11C2CD5D}" dt="2024-12-06T00:08:55.023" v="155" actId="20577"/>
          <ac:spMkLst>
            <pc:docMk/>
            <pc:sldMk cId="3346449036" sldId="295"/>
            <ac:spMk id="6" creationId="{44F180BD-ECC5-7D1D-E0CE-FA2307DA9F2D}"/>
          </ac:spMkLst>
        </pc:spChg>
        <pc:spChg chg="add del mod">
          <ac:chgData name="Daniel Duque" userId="S::daniel.duque@ua.pt::df7492b2-90e1-4fe1-a951-34705269b88d" providerId="AD" clId="Web-{E1B9E39F-9059-8BE6-5C5C-4A7C11C2CD5D}" dt="2024-12-06T00:17:21.862" v="238"/>
          <ac:spMkLst>
            <pc:docMk/>
            <pc:sldMk cId="3346449036" sldId="295"/>
            <ac:spMk id="8" creationId="{168F33CD-2FC8-0EE2-7286-4F2D3675CAAE}"/>
          </ac:spMkLst>
        </pc:spChg>
      </pc:sldChg>
    </pc:docChg>
  </pc:docChgLst>
  <pc:docChgLst>
    <pc:chgData name="Daniel Duque" userId="S::daniel.duque@ua.pt::df7492b2-90e1-4fe1-a951-34705269b88d" providerId="AD" clId="Web-{231EF8C8-A2FD-045D-6162-1B6C82A7EF90}"/>
    <pc:docChg chg="addSld delSld modSld">
      <pc:chgData name="Daniel Duque" userId="S::daniel.duque@ua.pt::df7492b2-90e1-4fe1-a951-34705269b88d" providerId="AD" clId="Web-{231EF8C8-A2FD-045D-6162-1B6C82A7EF90}" dt="2024-12-05T23:13:48.618" v="25"/>
      <pc:docMkLst>
        <pc:docMk/>
      </pc:docMkLst>
      <pc:sldChg chg="addSp delSp modSp">
        <pc:chgData name="Daniel Duque" userId="S::daniel.duque@ua.pt::df7492b2-90e1-4fe1-a951-34705269b88d" providerId="AD" clId="Web-{231EF8C8-A2FD-045D-6162-1B6C82A7EF90}" dt="2024-12-05T23:13:48.618" v="25"/>
        <pc:sldMkLst>
          <pc:docMk/>
          <pc:sldMk cId="0" sldId="258"/>
        </pc:sldMkLst>
        <pc:spChg chg="add del mod">
          <ac:chgData name="Daniel Duque" userId="S::daniel.duque@ua.pt::df7492b2-90e1-4fe1-a951-34705269b88d" providerId="AD" clId="Web-{231EF8C8-A2FD-045D-6162-1B6C82A7EF90}" dt="2024-12-05T23:13:48.618" v="25"/>
          <ac:spMkLst>
            <pc:docMk/>
            <pc:sldMk cId="0" sldId="258"/>
            <ac:spMk id="3" creationId="{A66C303E-263F-72F6-B5EE-AABC10D90BCA}"/>
          </ac:spMkLst>
        </pc:spChg>
        <pc:spChg chg="add del mod">
          <ac:chgData name="Daniel Duque" userId="S::daniel.duque@ua.pt::df7492b2-90e1-4fe1-a951-34705269b88d" providerId="AD" clId="Web-{231EF8C8-A2FD-045D-6162-1B6C82A7EF90}" dt="2024-12-05T23:13:48.618" v="24"/>
          <ac:spMkLst>
            <pc:docMk/>
            <pc:sldMk cId="0" sldId="258"/>
            <ac:spMk id="5" creationId="{F95DE9BD-362C-EE26-F031-606BA3A41AF3}"/>
          </ac:spMkLst>
        </pc:spChg>
        <pc:spChg chg="add del">
          <ac:chgData name="Daniel Duque" userId="S::daniel.duque@ua.pt::df7492b2-90e1-4fe1-a951-34705269b88d" providerId="AD" clId="Web-{231EF8C8-A2FD-045D-6162-1B6C82A7EF90}" dt="2024-12-05T23:13:48.618" v="24"/>
          <ac:spMkLst>
            <pc:docMk/>
            <pc:sldMk cId="0" sldId="258"/>
            <ac:spMk id="414" creationId="{00000000-0000-0000-0000-000000000000}"/>
          </ac:spMkLst>
        </pc:spChg>
        <pc:spChg chg="mod">
          <ac:chgData name="Daniel Duque" userId="S::daniel.duque@ua.pt::df7492b2-90e1-4fe1-a951-34705269b88d" providerId="AD" clId="Web-{231EF8C8-A2FD-045D-6162-1B6C82A7EF90}" dt="2024-12-05T23:13:46.055" v="21" actId="1076"/>
          <ac:spMkLst>
            <pc:docMk/>
            <pc:sldMk cId="0" sldId="258"/>
            <ac:spMk id="416" creationId="{00000000-0000-0000-0000-000000000000}"/>
          </ac:spMkLst>
        </pc:spChg>
        <pc:spChg chg="add del">
          <ac:chgData name="Daniel Duque" userId="S::daniel.duque@ua.pt::df7492b2-90e1-4fe1-a951-34705269b88d" providerId="AD" clId="Web-{231EF8C8-A2FD-045D-6162-1B6C82A7EF90}" dt="2024-12-05T23:13:48.618" v="25"/>
          <ac:spMkLst>
            <pc:docMk/>
            <pc:sldMk cId="0" sldId="258"/>
            <ac:spMk id="421" creationId="{00000000-0000-0000-0000-000000000000}"/>
          </ac:spMkLst>
        </pc:spChg>
        <pc:spChg chg="mod">
          <ac:chgData name="Daniel Duque" userId="S::daniel.duque@ua.pt::df7492b2-90e1-4fe1-a951-34705269b88d" providerId="AD" clId="Web-{231EF8C8-A2FD-045D-6162-1B6C82A7EF90}" dt="2024-12-05T23:13:46.055" v="20" actId="1076"/>
          <ac:spMkLst>
            <pc:docMk/>
            <pc:sldMk cId="0" sldId="258"/>
            <ac:spMk id="422" creationId="{00000000-0000-0000-0000-000000000000}"/>
          </ac:spMkLst>
        </pc:spChg>
      </pc:sldChg>
      <pc:sldChg chg="add del">
        <pc:chgData name="Daniel Duque" userId="S::daniel.duque@ua.pt::df7492b2-90e1-4fe1-a951-34705269b88d" providerId="AD" clId="Web-{231EF8C8-A2FD-045D-6162-1B6C82A7EF90}" dt="2024-12-05T23:13:36.477" v="13"/>
        <pc:sldMkLst>
          <pc:docMk/>
          <pc:sldMk cId="0" sldId="262"/>
        </pc:sldMkLst>
      </pc:sldChg>
      <pc:sldChg chg="modSp">
        <pc:chgData name="Daniel Duque" userId="S::daniel.duque@ua.pt::df7492b2-90e1-4fe1-a951-34705269b88d" providerId="AD" clId="Web-{231EF8C8-A2FD-045D-6162-1B6C82A7EF90}" dt="2024-12-05T23:13:39.852" v="14" actId="20577"/>
        <pc:sldMkLst>
          <pc:docMk/>
          <pc:sldMk cId="355534015" sldId="279"/>
        </pc:sldMkLst>
        <pc:spChg chg="mod">
          <ac:chgData name="Daniel Duque" userId="S::daniel.duque@ua.pt::df7492b2-90e1-4fe1-a951-34705269b88d" providerId="AD" clId="Web-{231EF8C8-A2FD-045D-6162-1B6C82A7EF90}" dt="2024-12-05T23:13:39.852" v="14" actId="20577"/>
          <ac:spMkLst>
            <pc:docMk/>
            <pc:sldMk cId="355534015" sldId="279"/>
            <ac:spMk id="451" creationId="{BFE835A8-6BBD-84AD-2A16-3209C6A11940}"/>
          </ac:spMkLst>
        </pc:spChg>
      </pc:sldChg>
    </pc:docChg>
  </pc:docChgLst>
  <pc:docChgLst>
    <pc:chgData name="Daniel Duque" userId="S::daniel.duque@ua.pt::df7492b2-90e1-4fe1-a951-34705269b88d" providerId="AD" clId="Web-{C38E182D-761E-9BE8-8560-55FA5BC5A8F6}"/>
    <pc:docChg chg="addSld modSld">
      <pc:chgData name="Daniel Duque" userId="S::daniel.duque@ua.pt::df7492b2-90e1-4fe1-a951-34705269b88d" providerId="AD" clId="Web-{C38E182D-761E-9BE8-8560-55FA5BC5A8F6}" dt="2024-12-05T18:12:09.180" v="115" actId="1076"/>
      <pc:docMkLst>
        <pc:docMk/>
      </pc:docMkLst>
      <pc:sldChg chg="addSp delSp modSp">
        <pc:chgData name="Daniel Duque" userId="S::daniel.duque@ua.pt::df7492b2-90e1-4fe1-a951-34705269b88d" providerId="AD" clId="Web-{C38E182D-761E-9BE8-8560-55FA5BC5A8F6}" dt="2024-12-05T18:05:14.056" v="89" actId="1076"/>
        <pc:sldMkLst>
          <pc:docMk/>
          <pc:sldMk cId="0" sldId="261"/>
        </pc:sldMkLst>
        <pc:spChg chg="add del mod">
          <ac:chgData name="Daniel Duque" userId="S::daniel.duque@ua.pt::df7492b2-90e1-4fe1-a951-34705269b88d" providerId="AD" clId="Web-{C38E182D-761E-9BE8-8560-55FA5BC5A8F6}" dt="2024-12-05T17:56:59.062" v="9"/>
          <ac:spMkLst>
            <pc:docMk/>
            <pc:sldMk cId="0" sldId="261"/>
            <ac:spMk id="3" creationId="{8C0AEEEA-B5DD-8DF8-8D78-E35CCBC2DC26}"/>
          </ac:spMkLst>
        </pc:spChg>
        <pc:spChg chg="add del mod">
          <ac:chgData name="Daniel Duque" userId="S::daniel.duque@ua.pt::df7492b2-90e1-4fe1-a951-34705269b88d" providerId="AD" clId="Web-{C38E182D-761E-9BE8-8560-55FA5BC5A8F6}" dt="2024-12-05T17:56:59.062" v="8"/>
          <ac:spMkLst>
            <pc:docMk/>
            <pc:sldMk cId="0" sldId="261"/>
            <ac:spMk id="5" creationId="{321074D5-DBFA-57B0-E399-F5EC3ED9E736}"/>
          </ac:spMkLst>
        </pc:spChg>
        <pc:spChg chg="add del mod">
          <ac:chgData name="Daniel Duque" userId="S::daniel.duque@ua.pt::df7492b2-90e1-4fe1-a951-34705269b88d" providerId="AD" clId="Web-{C38E182D-761E-9BE8-8560-55FA5BC5A8F6}" dt="2024-12-05T17:57:08.672" v="11"/>
          <ac:spMkLst>
            <pc:docMk/>
            <pc:sldMk cId="0" sldId="261"/>
            <ac:spMk id="7" creationId="{E50AED19-84F3-80AA-9DDD-41BB31ED6909}"/>
          </ac:spMkLst>
        </pc:spChg>
        <pc:spChg chg="mod">
          <ac:chgData name="Daniel Duque" userId="S::daniel.duque@ua.pt::df7492b2-90e1-4fe1-a951-34705269b88d" providerId="AD" clId="Web-{C38E182D-761E-9BE8-8560-55FA5BC5A8F6}" dt="2024-12-05T17:56:39.687" v="5" actId="20577"/>
          <ac:spMkLst>
            <pc:docMk/>
            <pc:sldMk cId="0" sldId="261"/>
            <ac:spMk id="469" creationId="{00000000-0000-0000-0000-000000000000}"/>
          </ac:spMkLst>
        </pc:spChg>
        <pc:spChg chg="mod">
          <ac:chgData name="Daniel Duque" userId="S::daniel.duque@ua.pt::df7492b2-90e1-4fe1-a951-34705269b88d" providerId="AD" clId="Web-{C38E182D-761E-9BE8-8560-55FA5BC5A8F6}" dt="2024-12-05T18:02:06.599" v="80" actId="14100"/>
          <ac:spMkLst>
            <pc:docMk/>
            <pc:sldMk cId="0" sldId="261"/>
            <ac:spMk id="470" creationId="{00000000-0000-0000-0000-000000000000}"/>
          </ac:spMkLst>
        </pc:spChg>
        <pc:spChg chg="del">
          <ac:chgData name="Daniel Duque" userId="S::daniel.duque@ua.pt::df7492b2-90e1-4fe1-a951-34705269b88d" providerId="AD" clId="Web-{C38E182D-761E-9BE8-8560-55FA5BC5A8F6}" dt="2024-12-05T17:57:04.953" v="10"/>
          <ac:spMkLst>
            <pc:docMk/>
            <pc:sldMk cId="0" sldId="261"/>
            <ac:spMk id="471" creationId="{00000000-0000-0000-0000-000000000000}"/>
          </ac:spMkLst>
        </pc:spChg>
        <pc:spChg chg="del">
          <ac:chgData name="Daniel Duque" userId="S::daniel.duque@ua.pt::df7492b2-90e1-4fe1-a951-34705269b88d" providerId="AD" clId="Web-{C38E182D-761E-9BE8-8560-55FA5BC5A8F6}" dt="2024-12-05T17:56:53.937" v="7"/>
          <ac:spMkLst>
            <pc:docMk/>
            <pc:sldMk cId="0" sldId="261"/>
            <ac:spMk id="472" creationId="{00000000-0000-0000-0000-000000000000}"/>
          </ac:spMkLst>
        </pc:spChg>
        <pc:spChg chg="del">
          <ac:chgData name="Daniel Duque" userId="S::daniel.duque@ua.pt::df7492b2-90e1-4fe1-a951-34705269b88d" providerId="AD" clId="Web-{C38E182D-761E-9BE8-8560-55FA5BC5A8F6}" dt="2024-12-05T17:56:53.796" v="6"/>
          <ac:spMkLst>
            <pc:docMk/>
            <pc:sldMk cId="0" sldId="261"/>
            <ac:spMk id="473" creationId="{00000000-0000-0000-0000-000000000000}"/>
          </ac:spMkLst>
        </pc:spChg>
        <pc:picChg chg="add mod modCrop">
          <ac:chgData name="Daniel Duque" userId="S::daniel.duque@ua.pt::df7492b2-90e1-4fe1-a951-34705269b88d" providerId="AD" clId="Web-{C38E182D-761E-9BE8-8560-55FA5BC5A8F6}" dt="2024-12-05T18:05:14.056" v="89" actId="1076"/>
          <ac:picMkLst>
            <pc:docMk/>
            <pc:sldMk cId="0" sldId="261"/>
            <ac:picMk id="8" creationId="{355519B9-572A-CB93-FB17-5C0E8C6E8F25}"/>
          </ac:picMkLst>
        </pc:picChg>
      </pc:sldChg>
      <pc:sldChg chg="addSp delSp modSp add replId">
        <pc:chgData name="Daniel Duque" userId="S::daniel.duque@ua.pt::df7492b2-90e1-4fe1-a951-34705269b88d" providerId="AD" clId="Web-{C38E182D-761E-9BE8-8560-55FA5BC5A8F6}" dt="2024-12-05T18:12:09.180" v="115" actId="1076"/>
        <pc:sldMkLst>
          <pc:docMk/>
          <pc:sldMk cId="628681627" sldId="285"/>
        </pc:sldMkLst>
        <pc:spChg chg="mod">
          <ac:chgData name="Daniel Duque" userId="S::daniel.duque@ua.pt::df7492b2-90e1-4fe1-a951-34705269b88d" providerId="AD" clId="Web-{C38E182D-761E-9BE8-8560-55FA5BC5A8F6}" dt="2024-12-05T18:02:00.459" v="79" actId="14100"/>
          <ac:spMkLst>
            <pc:docMk/>
            <pc:sldMk cId="628681627" sldId="285"/>
            <ac:spMk id="470" creationId="{00000000-0000-0000-0000-000000000000}"/>
          </ac:spMkLst>
        </pc:spChg>
        <pc:picChg chg="add del mod modCrop">
          <ac:chgData name="Daniel Duque" userId="S::daniel.duque@ua.pt::df7492b2-90e1-4fe1-a951-34705269b88d" providerId="AD" clId="Web-{C38E182D-761E-9BE8-8560-55FA5BC5A8F6}" dt="2024-12-05T18:11:38.241" v="108"/>
          <ac:picMkLst>
            <pc:docMk/>
            <pc:sldMk cId="628681627" sldId="285"/>
            <ac:picMk id="2" creationId="{877147A7-6AAE-6D57-F1A1-C2F15286896C}"/>
          </ac:picMkLst>
        </pc:picChg>
        <pc:picChg chg="add mod modCrop">
          <ac:chgData name="Daniel Duque" userId="S::daniel.duque@ua.pt::df7492b2-90e1-4fe1-a951-34705269b88d" providerId="AD" clId="Web-{C38E182D-761E-9BE8-8560-55FA5BC5A8F6}" dt="2024-12-05T18:12:09.180" v="115" actId="1076"/>
          <ac:picMkLst>
            <pc:docMk/>
            <pc:sldMk cId="628681627" sldId="285"/>
            <ac:picMk id="3" creationId="{DFFB7104-CCCA-C630-62B4-C3AC837EFFA8}"/>
          </ac:picMkLst>
        </pc:picChg>
      </pc:sldChg>
      <pc:sldChg chg="addSp modSp add replId">
        <pc:chgData name="Daniel Duque" userId="S::daniel.duque@ua.pt::df7492b2-90e1-4fe1-a951-34705269b88d" providerId="AD" clId="Web-{C38E182D-761E-9BE8-8560-55FA5BC5A8F6}" dt="2024-12-05T18:09:37.739" v="101" actId="1076"/>
        <pc:sldMkLst>
          <pc:docMk/>
          <pc:sldMk cId="2064304860" sldId="286"/>
        </pc:sldMkLst>
        <pc:spChg chg="mod">
          <ac:chgData name="Daniel Duque" userId="S::daniel.duque@ua.pt::df7492b2-90e1-4fe1-a951-34705269b88d" providerId="AD" clId="Web-{C38E182D-761E-9BE8-8560-55FA5BC5A8F6}" dt="2024-12-05T18:01:56.584" v="78" actId="14100"/>
          <ac:spMkLst>
            <pc:docMk/>
            <pc:sldMk cId="2064304860" sldId="286"/>
            <ac:spMk id="470" creationId="{00000000-0000-0000-0000-000000000000}"/>
          </ac:spMkLst>
        </pc:spChg>
        <pc:picChg chg="add mod">
          <ac:chgData name="Daniel Duque" userId="S::daniel.duque@ua.pt::df7492b2-90e1-4fe1-a951-34705269b88d" providerId="AD" clId="Web-{C38E182D-761E-9BE8-8560-55FA5BC5A8F6}" dt="2024-12-05T18:09:37.739" v="101" actId="1076"/>
          <ac:picMkLst>
            <pc:docMk/>
            <pc:sldMk cId="2064304860" sldId="286"/>
            <ac:picMk id="2" creationId="{564F8B00-1F43-BC7D-8ABD-3C90ED603FE0}"/>
          </ac:picMkLst>
        </pc:picChg>
      </pc:sldChg>
      <pc:sldChg chg="addSp modSp add replId">
        <pc:chgData name="Daniel Duque" userId="S::daniel.duque@ua.pt::df7492b2-90e1-4fe1-a951-34705269b88d" providerId="AD" clId="Web-{C38E182D-761E-9BE8-8560-55FA5BC5A8F6}" dt="2024-12-05T18:11:14.741" v="107" actId="14100"/>
        <pc:sldMkLst>
          <pc:docMk/>
          <pc:sldMk cId="2836236517" sldId="287"/>
        </pc:sldMkLst>
        <pc:spChg chg="mod">
          <ac:chgData name="Daniel Duque" userId="S::daniel.duque@ua.pt::df7492b2-90e1-4fe1-a951-34705269b88d" providerId="AD" clId="Web-{C38E182D-761E-9BE8-8560-55FA5BC5A8F6}" dt="2024-12-05T18:01:50.615" v="77" actId="14100"/>
          <ac:spMkLst>
            <pc:docMk/>
            <pc:sldMk cId="2836236517" sldId="287"/>
            <ac:spMk id="470" creationId="{00000000-0000-0000-0000-000000000000}"/>
          </ac:spMkLst>
        </pc:spChg>
        <pc:picChg chg="add mod">
          <ac:chgData name="Daniel Duque" userId="S::daniel.duque@ua.pt::df7492b2-90e1-4fe1-a951-34705269b88d" providerId="AD" clId="Web-{C38E182D-761E-9BE8-8560-55FA5BC5A8F6}" dt="2024-12-05T18:11:14.741" v="107" actId="14100"/>
          <ac:picMkLst>
            <pc:docMk/>
            <pc:sldMk cId="2836236517" sldId="287"/>
            <ac:picMk id="2" creationId="{8FCB4C18-90B0-87CB-C04F-4C3C7E270200}"/>
          </ac:picMkLst>
        </pc:picChg>
      </pc:sldChg>
    </pc:docChg>
  </pc:docChgLst>
  <pc:docChgLst>
    <pc:chgData name="Martim Gil" userId="a4824111-b682-4a41-83f2-99953bfd5b51" providerId="ADAL" clId="{8903A6B8-B626-4A72-B7A9-BCE4D9A9BCA2}"/>
    <pc:docChg chg="undo custSel addSld delSld modSld sldOrd delMainMaster modMainMaster">
      <pc:chgData name="Martim Gil" userId="a4824111-b682-4a41-83f2-99953bfd5b51" providerId="ADAL" clId="{8903A6B8-B626-4A72-B7A9-BCE4D9A9BCA2}" dt="2024-12-06T09:37:24.804" v="3989" actId="20577"/>
      <pc:docMkLst>
        <pc:docMk/>
      </pc:docMkLst>
      <pc:sldChg chg="addSp delSp modSp mod modTransition">
        <pc:chgData name="Martim Gil" userId="a4824111-b682-4a41-83f2-99953bfd5b51" providerId="ADAL" clId="{8903A6B8-B626-4A72-B7A9-BCE4D9A9BCA2}" dt="2024-12-06T09:08:30.730" v="3987"/>
        <pc:sldMkLst>
          <pc:docMk/>
          <pc:sldMk cId="0" sldId="256"/>
        </pc:sldMkLst>
        <pc:spChg chg="mod">
          <ac:chgData name="Martim Gil" userId="a4824111-b682-4a41-83f2-99953bfd5b51" providerId="ADAL" clId="{8903A6B8-B626-4A72-B7A9-BCE4D9A9BCA2}" dt="2024-12-02T23:09:19.407" v="195" actId="1076"/>
          <ac:spMkLst>
            <pc:docMk/>
            <pc:sldMk cId="0" sldId="256"/>
            <ac:spMk id="365" creationId="{00000000-0000-0000-0000-000000000000}"/>
          </ac:spMkLst>
        </pc:spChg>
        <pc:spChg chg="mod">
          <ac:chgData name="Martim Gil" userId="a4824111-b682-4a41-83f2-99953bfd5b51" providerId="ADAL" clId="{8903A6B8-B626-4A72-B7A9-BCE4D9A9BCA2}" dt="2024-12-02T23:09:12.930" v="194" actId="1076"/>
          <ac:spMkLst>
            <pc:docMk/>
            <pc:sldMk cId="0" sldId="256"/>
            <ac:spMk id="366" creationId="{00000000-0000-0000-0000-000000000000}"/>
          </ac:spMkLst>
        </pc:spChg>
        <pc:grpChg chg="mod">
          <ac:chgData name="Martim Gil" userId="a4824111-b682-4a41-83f2-99953bfd5b51" providerId="ADAL" clId="{8903A6B8-B626-4A72-B7A9-BCE4D9A9BCA2}" dt="2024-12-02T23:08:55.561" v="193" actId="1076"/>
          <ac:grpSpMkLst>
            <pc:docMk/>
            <pc:sldMk cId="0" sldId="256"/>
            <ac:grpSpMk id="384" creationId="{00000000-0000-0000-0000-000000000000}"/>
          </ac:grpSpMkLst>
        </pc:grpChg>
        <pc:picChg chg="add mod">
          <ac:chgData name="Martim Gil" userId="a4824111-b682-4a41-83f2-99953bfd5b51" providerId="ADAL" clId="{8903A6B8-B626-4A72-B7A9-BCE4D9A9BCA2}" dt="2024-12-02T23:09:12.930" v="194" actId="1076"/>
          <ac:picMkLst>
            <pc:docMk/>
            <pc:sldMk cId="0" sldId="256"/>
            <ac:picMk id="3" creationId="{C047E947-5198-B9C5-6AE0-35D537585E60}"/>
          </ac:picMkLst>
        </pc:picChg>
        <pc:picChg chg="add mod">
          <ac:chgData name="Martim Gil" userId="a4824111-b682-4a41-83f2-99953bfd5b51" providerId="ADAL" clId="{8903A6B8-B626-4A72-B7A9-BCE4D9A9BCA2}" dt="2024-12-02T23:09:35.608" v="197" actId="1076"/>
          <ac:picMkLst>
            <pc:docMk/>
            <pc:sldMk cId="0" sldId="256"/>
            <ac:picMk id="5" creationId="{BF717D1D-4990-7637-A267-C878A65780AC}"/>
          </ac:picMkLst>
        </pc:picChg>
        <pc:picChg chg="add mod">
          <ac:chgData name="Martim Gil" userId="a4824111-b682-4a41-83f2-99953bfd5b51" providerId="ADAL" clId="{8903A6B8-B626-4A72-B7A9-BCE4D9A9BCA2}" dt="2024-12-02T23:07:01.532" v="37" actId="1076"/>
          <ac:picMkLst>
            <pc:docMk/>
            <pc:sldMk cId="0" sldId="256"/>
            <ac:picMk id="8" creationId="{C3EB2DC9-CA0B-6B67-927E-D94E3CAE4D86}"/>
          </ac:picMkLst>
        </pc:picChg>
        <pc:picChg chg="add mod">
          <ac:chgData name="Martim Gil" userId="a4824111-b682-4a41-83f2-99953bfd5b51" providerId="ADAL" clId="{8903A6B8-B626-4A72-B7A9-BCE4D9A9BCA2}" dt="2024-12-02T23:07:29.427" v="47" actId="1076"/>
          <ac:picMkLst>
            <pc:docMk/>
            <pc:sldMk cId="0" sldId="256"/>
            <ac:picMk id="10" creationId="{60AFB75E-83BD-5AB8-5FAE-6409F964DAD0}"/>
          </ac:picMkLst>
        </pc:picChg>
        <pc:picChg chg="mod">
          <ac:chgData name="Martim Gil" userId="a4824111-b682-4a41-83f2-99953bfd5b51" providerId="ADAL" clId="{8903A6B8-B626-4A72-B7A9-BCE4D9A9BCA2}" dt="2024-12-02T23:06:06.089" v="20" actId="1076"/>
          <ac:picMkLst>
            <pc:docMk/>
            <pc:sldMk cId="0" sldId="256"/>
            <ac:picMk id="367" creationId="{00000000-0000-0000-0000-000000000000}"/>
          </ac:picMkLst>
        </pc:picChg>
      </pc:sldChg>
      <pc:sldChg chg="del">
        <pc:chgData name="Martim Gil" userId="a4824111-b682-4a41-83f2-99953bfd5b51" providerId="ADAL" clId="{8903A6B8-B626-4A72-B7A9-BCE4D9A9BCA2}" dt="2024-12-04T18:56:07.647" v="653" actId="47"/>
        <pc:sldMkLst>
          <pc:docMk/>
          <pc:sldMk cId="0" sldId="257"/>
        </pc:sldMkLst>
      </pc:sldChg>
      <pc:sldChg chg="addSp delSp modSp mod modTransition">
        <pc:chgData name="Martim Gil" userId="a4824111-b682-4a41-83f2-99953bfd5b51" providerId="ADAL" clId="{8903A6B8-B626-4A72-B7A9-BCE4D9A9BCA2}" dt="2024-12-06T09:08:30.730" v="3987"/>
        <pc:sldMkLst>
          <pc:docMk/>
          <pc:sldMk cId="0" sldId="258"/>
        </pc:sldMkLst>
        <pc:spChg chg="mod">
          <ac:chgData name="Martim Gil" userId="a4824111-b682-4a41-83f2-99953bfd5b51" providerId="ADAL" clId="{8903A6B8-B626-4A72-B7A9-BCE4D9A9BCA2}" dt="2024-12-06T09:05:18.488" v="3903" actId="20577"/>
          <ac:spMkLst>
            <pc:docMk/>
            <pc:sldMk cId="0" sldId="258"/>
            <ac:spMk id="410" creationId="{00000000-0000-0000-0000-000000000000}"/>
          </ac:spMkLst>
        </pc:spChg>
        <pc:spChg chg="add del mod">
          <ac:chgData name="Martim Gil" userId="a4824111-b682-4a41-83f2-99953bfd5b51" providerId="ADAL" clId="{8903A6B8-B626-4A72-B7A9-BCE4D9A9BCA2}" dt="2024-12-02T23:20:09.964" v="392" actId="20577"/>
          <ac:spMkLst>
            <pc:docMk/>
            <pc:sldMk cId="0" sldId="258"/>
            <ac:spMk id="416" creationId="{00000000-0000-0000-0000-000000000000}"/>
          </ac:spMkLst>
        </pc:spChg>
        <pc:spChg chg="add del mod">
          <ac:chgData name="Martim Gil" userId="a4824111-b682-4a41-83f2-99953bfd5b51" providerId="ADAL" clId="{8903A6B8-B626-4A72-B7A9-BCE4D9A9BCA2}" dt="2024-12-02T23:20:11.572" v="399" actId="478"/>
          <ac:spMkLst>
            <pc:docMk/>
            <pc:sldMk cId="0" sldId="258"/>
            <ac:spMk id="417" creationId="{00000000-0000-0000-0000-000000000000}"/>
          </ac:spMkLst>
        </pc:spChg>
        <pc:spChg chg="mod">
          <ac:chgData name="Martim Gil" userId="a4824111-b682-4a41-83f2-99953bfd5b51" providerId="ADAL" clId="{8903A6B8-B626-4A72-B7A9-BCE4D9A9BCA2}" dt="2024-12-02T23:20:11.089" v="397" actId="1076"/>
          <ac:spMkLst>
            <pc:docMk/>
            <pc:sldMk cId="0" sldId="258"/>
            <ac:spMk id="418" creationId="{00000000-0000-0000-0000-000000000000}"/>
          </ac:spMkLst>
        </pc:spChg>
        <pc:spChg chg="mod">
          <ac:chgData name="Martim Gil" userId="a4824111-b682-4a41-83f2-99953bfd5b51" providerId="ADAL" clId="{8903A6B8-B626-4A72-B7A9-BCE4D9A9BCA2}" dt="2024-12-02T23:20:10.875" v="396" actId="1076"/>
          <ac:spMkLst>
            <pc:docMk/>
            <pc:sldMk cId="0" sldId="258"/>
            <ac:spMk id="419" creationId="{00000000-0000-0000-0000-000000000000}"/>
          </ac:spMkLst>
        </pc:spChg>
        <pc:spChg chg="mod">
          <ac:chgData name="Martim Gil" userId="a4824111-b682-4a41-83f2-99953bfd5b51" providerId="ADAL" clId="{8903A6B8-B626-4A72-B7A9-BCE4D9A9BCA2}" dt="2024-12-05T18:55:57.558" v="3349" actId="20577"/>
          <ac:spMkLst>
            <pc:docMk/>
            <pc:sldMk cId="0" sldId="258"/>
            <ac:spMk id="420" creationId="{00000000-0000-0000-0000-000000000000}"/>
          </ac:spMkLst>
        </pc:spChg>
        <pc:spChg chg="mod">
          <ac:chgData name="Martim Gil" userId="a4824111-b682-4a41-83f2-99953bfd5b51" providerId="ADAL" clId="{8903A6B8-B626-4A72-B7A9-BCE4D9A9BCA2}" dt="2024-12-02T23:20:10.437" v="394" actId="1076"/>
          <ac:spMkLst>
            <pc:docMk/>
            <pc:sldMk cId="0" sldId="258"/>
            <ac:spMk id="421" creationId="{00000000-0000-0000-0000-000000000000}"/>
          </ac:spMkLst>
        </pc:spChg>
        <pc:spChg chg="mod">
          <ac:chgData name="Martim Gil" userId="a4824111-b682-4a41-83f2-99953bfd5b51" providerId="ADAL" clId="{8903A6B8-B626-4A72-B7A9-BCE4D9A9BCA2}" dt="2024-12-02T23:20:10.213" v="393" actId="1076"/>
          <ac:spMkLst>
            <pc:docMk/>
            <pc:sldMk cId="0" sldId="258"/>
            <ac:spMk id="422" creationId="{00000000-0000-0000-0000-000000000000}"/>
          </ac:spMkLst>
        </pc:spChg>
      </pc:sldChg>
      <pc:sldChg chg="modSp add del mod modTransition">
        <pc:chgData name="Martim Gil" userId="a4824111-b682-4a41-83f2-99953bfd5b51" providerId="ADAL" clId="{8903A6B8-B626-4A72-B7A9-BCE4D9A9BCA2}" dt="2024-12-06T09:08:30.730" v="3987"/>
        <pc:sldMkLst>
          <pc:docMk/>
          <pc:sldMk cId="0" sldId="259"/>
        </pc:sldMkLst>
        <pc:spChg chg="mod">
          <ac:chgData name="Martim Gil" userId="a4824111-b682-4a41-83f2-99953bfd5b51" providerId="ADAL" clId="{8903A6B8-B626-4A72-B7A9-BCE4D9A9BCA2}" dt="2024-12-05T18:56:45.334" v="3363" actId="20577"/>
          <ac:spMkLst>
            <pc:docMk/>
            <pc:sldMk cId="0" sldId="259"/>
            <ac:spMk id="433" creationId="{00000000-0000-0000-0000-000000000000}"/>
          </ac:spMkLst>
        </pc:spChg>
      </pc:sldChg>
      <pc:sldChg chg="modSp mod ord modTransition">
        <pc:chgData name="Martim Gil" userId="a4824111-b682-4a41-83f2-99953bfd5b51" providerId="ADAL" clId="{8903A6B8-B626-4A72-B7A9-BCE4D9A9BCA2}" dt="2024-12-06T09:08:30.730" v="3987"/>
        <pc:sldMkLst>
          <pc:docMk/>
          <pc:sldMk cId="0" sldId="260"/>
        </pc:sldMkLst>
        <pc:spChg chg="mod">
          <ac:chgData name="Martim Gil" userId="a4824111-b682-4a41-83f2-99953bfd5b51" providerId="ADAL" clId="{8903A6B8-B626-4A72-B7A9-BCE4D9A9BCA2}" dt="2024-12-02T23:20:22.172" v="411" actId="20577"/>
          <ac:spMkLst>
            <pc:docMk/>
            <pc:sldMk cId="0" sldId="260"/>
            <ac:spMk id="450" creationId="{00000000-0000-0000-0000-000000000000}"/>
          </ac:spMkLst>
        </pc:spChg>
      </pc:sldChg>
      <pc:sldChg chg="ord modTransition">
        <pc:chgData name="Martim Gil" userId="a4824111-b682-4a41-83f2-99953bfd5b51" providerId="ADAL" clId="{8903A6B8-B626-4A72-B7A9-BCE4D9A9BCA2}" dt="2024-12-06T09:08:30.730" v="3987"/>
        <pc:sldMkLst>
          <pc:docMk/>
          <pc:sldMk cId="0" sldId="261"/>
        </pc:sldMkLst>
      </pc:sldChg>
      <pc:sldChg chg="addSp delSp modSp mod ord">
        <pc:chgData name="Martim Gil" userId="a4824111-b682-4a41-83f2-99953bfd5b51" providerId="ADAL" clId="{8903A6B8-B626-4A72-B7A9-BCE4D9A9BCA2}" dt="2024-12-04T21:59:40.606" v="699" actId="21"/>
        <pc:sldMkLst>
          <pc:docMk/>
          <pc:sldMk cId="0" sldId="262"/>
        </pc:sldMkLst>
      </pc:sldChg>
      <pc:sldChg chg="del ord">
        <pc:chgData name="Martim Gil" userId="a4824111-b682-4a41-83f2-99953bfd5b51" providerId="ADAL" clId="{8903A6B8-B626-4A72-B7A9-BCE4D9A9BCA2}" dt="2024-12-04T23:30:57.066" v="2951" actId="47"/>
        <pc:sldMkLst>
          <pc:docMk/>
          <pc:sldMk cId="0" sldId="263"/>
        </pc:sldMkLst>
      </pc:sldChg>
      <pc:sldChg chg="addSp delSp modSp mod ord modTransition">
        <pc:chgData name="Martim Gil" userId="a4824111-b682-4a41-83f2-99953bfd5b51" providerId="ADAL" clId="{8903A6B8-B626-4A72-B7A9-BCE4D9A9BCA2}" dt="2024-12-06T09:08:30.730" v="3987"/>
        <pc:sldMkLst>
          <pc:docMk/>
          <pc:sldMk cId="0" sldId="264"/>
        </pc:sldMkLst>
        <pc:spChg chg="add mod">
          <ac:chgData name="Martim Gil" userId="a4824111-b682-4a41-83f2-99953bfd5b51" providerId="ADAL" clId="{8903A6B8-B626-4A72-B7A9-BCE4D9A9BCA2}" dt="2024-12-05T19:16:39.308" v="3877" actId="20577"/>
          <ac:spMkLst>
            <pc:docMk/>
            <pc:sldMk cId="0" sldId="264"/>
            <ac:spMk id="27" creationId="{253063F5-ED4C-F6E2-46B4-037583A63A0C}"/>
          </ac:spMkLst>
        </pc:spChg>
        <pc:spChg chg="mod">
          <ac:chgData name="Martim Gil" userId="a4824111-b682-4a41-83f2-99953bfd5b51" providerId="ADAL" clId="{8903A6B8-B626-4A72-B7A9-BCE4D9A9BCA2}" dt="2024-12-04T22:24:42.628" v="1700" actId="1076"/>
          <ac:spMkLst>
            <pc:docMk/>
            <pc:sldMk cId="0" sldId="264"/>
            <ac:spMk id="508" creationId="{00000000-0000-0000-0000-000000000000}"/>
          </ac:spMkLst>
        </pc:spChg>
        <pc:picChg chg="add del mod">
          <ac:chgData name="Martim Gil" userId="a4824111-b682-4a41-83f2-99953bfd5b51" providerId="ADAL" clId="{8903A6B8-B626-4A72-B7A9-BCE4D9A9BCA2}" dt="2024-12-05T19:02:05.743" v="3389" actId="478"/>
          <ac:picMkLst>
            <pc:docMk/>
            <pc:sldMk cId="0" sldId="264"/>
            <ac:picMk id="1026" creationId="{7875F513-0E3F-C3C0-9CA3-B9E36A7EA6B2}"/>
          </ac:picMkLst>
        </pc:picChg>
      </pc:sldChg>
      <pc:sldChg chg="addSp delSp modSp mod ord modTransition">
        <pc:chgData name="Martim Gil" userId="a4824111-b682-4a41-83f2-99953bfd5b51" providerId="ADAL" clId="{8903A6B8-B626-4A72-B7A9-BCE4D9A9BCA2}" dt="2024-12-06T09:08:30.730" v="3987"/>
        <pc:sldMkLst>
          <pc:docMk/>
          <pc:sldMk cId="0" sldId="265"/>
        </pc:sldMkLst>
        <pc:spChg chg="add mod">
          <ac:chgData name="Martim Gil" userId="a4824111-b682-4a41-83f2-99953bfd5b51" providerId="ADAL" clId="{8903A6B8-B626-4A72-B7A9-BCE4D9A9BCA2}" dt="2024-12-05T13:28:19.078" v="3251" actId="14100"/>
          <ac:spMkLst>
            <pc:docMk/>
            <pc:sldMk cId="0" sldId="265"/>
            <ac:spMk id="2" creationId="{5DB8D1E1-74F8-B830-0F45-0F52E8D4F833}"/>
          </ac:spMkLst>
        </pc:spChg>
        <pc:spChg chg="add mod">
          <ac:chgData name="Martim Gil" userId="a4824111-b682-4a41-83f2-99953bfd5b51" providerId="ADAL" clId="{8903A6B8-B626-4A72-B7A9-BCE4D9A9BCA2}" dt="2024-12-04T23:38:31.732" v="3217" actId="14100"/>
          <ac:spMkLst>
            <pc:docMk/>
            <pc:sldMk cId="0" sldId="265"/>
            <ac:spMk id="3" creationId="{0A42AE92-1743-3851-886A-FFD163C3B9F7}"/>
          </ac:spMkLst>
        </pc:spChg>
        <pc:picChg chg="add del mod modCrop">
          <ac:chgData name="Martim Gil" userId="a4824111-b682-4a41-83f2-99953bfd5b51" providerId="ADAL" clId="{8903A6B8-B626-4A72-B7A9-BCE4D9A9BCA2}" dt="2024-12-05T13:27:52.585" v="3248" actId="478"/>
          <ac:picMkLst>
            <pc:docMk/>
            <pc:sldMk cId="0" sldId="265"/>
            <ac:picMk id="7" creationId="{D517C7D1-6FB9-FE50-F1B6-493CB205824D}"/>
          </ac:picMkLst>
        </pc:picChg>
        <pc:picChg chg="add del mod">
          <ac:chgData name="Martim Gil" userId="a4824111-b682-4a41-83f2-99953bfd5b51" providerId="ADAL" clId="{8903A6B8-B626-4A72-B7A9-BCE4D9A9BCA2}" dt="2024-12-05T13:27:52.585" v="3248" actId="478"/>
          <ac:picMkLst>
            <pc:docMk/>
            <pc:sldMk cId="0" sldId="265"/>
            <ac:picMk id="1030" creationId="{3A877EEB-B237-81BC-78F4-20653F2A881B}"/>
          </ac:picMkLst>
        </pc:picChg>
      </pc:sldChg>
      <pc:sldChg chg="del">
        <pc:chgData name="Martim Gil" userId="a4824111-b682-4a41-83f2-99953bfd5b51" providerId="ADAL" clId="{8903A6B8-B626-4A72-B7A9-BCE4D9A9BCA2}" dt="2024-12-02T23:33:34.718" v="649" actId="47"/>
        <pc:sldMkLst>
          <pc:docMk/>
          <pc:sldMk cId="0" sldId="266"/>
        </pc:sldMkLst>
      </pc:sldChg>
      <pc:sldChg chg="del">
        <pc:chgData name="Martim Gil" userId="a4824111-b682-4a41-83f2-99953bfd5b51" providerId="ADAL" clId="{8903A6B8-B626-4A72-B7A9-BCE4D9A9BCA2}" dt="2024-12-02T23:33:30.058" v="648" actId="47"/>
        <pc:sldMkLst>
          <pc:docMk/>
          <pc:sldMk cId="0" sldId="267"/>
        </pc:sldMkLst>
      </pc:sldChg>
      <pc:sldChg chg="del">
        <pc:chgData name="Martim Gil" userId="a4824111-b682-4a41-83f2-99953bfd5b51" providerId="ADAL" clId="{8903A6B8-B626-4A72-B7A9-BCE4D9A9BCA2}" dt="2024-12-02T23:33:29.797" v="647" actId="47"/>
        <pc:sldMkLst>
          <pc:docMk/>
          <pc:sldMk cId="0" sldId="268"/>
        </pc:sldMkLst>
      </pc:sldChg>
      <pc:sldChg chg="del">
        <pc:chgData name="Martim Gil" userId="a4824111-b682-4a41-83f2-99953bfd5b51" providerId="ADAL" clId="{8903A6B8-B626-4A72-B7A9-BCE4D9A9BCA2}" dt="2024-12-02T23:33:29.471" v="646" actId="47"/>
        <pc:sldMkLst>
          <pc:docMk/>
          <pc:sldMk cId="0" sldId="269"/>
        </pc:sldMkLst>
      </pc:sldChg>
      <pc:sldChg chg="del">
        <pc:chgData name="Martim Gil" userId="a4824111-b682-4a41-83f2-99953bfd5b51" providerId="ADAL" clId="{8903A6B8-B626-4A72-B7A9-BCE4D9A9BCA2}" dt="2024-12-02T23:33:29.259" v="645" actId="47"/>
        <pc:sldMkLst>
          <pc:docMk/>
          <pc:sldMk cId="0" sldId="270"/>
        </pc:sldMkLst>
      </pc:sldChg>
      <pc:sldChg chg="del">
        <pc:chgData name="Martim Gil" userId="a4824111-b682-4a41-83f2-99953bfd5b51" providerId="ADAL" clId="{8903A6B8-B626-4A72-B7A9-BCE4D9A9BCA2}" dt="2024-12-02T23:33:29.071" v="644" actId="47"/>
        <pc:sldMkLst>
          <pc:docMk/>
          <pc:sldMk cId="0" sldId="271"/>
        </pc:sldMkLst>
      </pc:sldChg>
      <pc:sldChg chg="del">
        <pc:chgData name="Martim Gil" userId="a4824111-b682-4a41-83f2-99953bfd5b51" providerId="ADAL" clId="{8903A6B8-B626-4A72-B7A9-BCE4D9A9BCA2}" dt="2024-12-02T23:33:28.881" v="643" actId="47"/>
        <pc:sldMkLst>
          <pc:docMk/>
          <pc:sldMk cId="0" sldId="272"/>
        </pc:sldMkLst>
      </pc:sldChg>
      <pc:sldChg chg="del">
        <pc:chgData name="Martim Gil" userId="a4824111-b682-4a41-83f2-99953bfd5b51" providerId="ADAL" clId="{8903A6B8-B626-4A72-B7A9-BCE4D9A9BCA2}" dt="2024-12-02T23:33:28.514" v="642" actId="47"/>
        <pc:sldMkLst>
          <pc:docMk/>
          <pc:sldMk cId="0" sldId="273"/>
        </pc:sldMkLst>
      </pc:sldChg>
      <pc:sldChg chg="del">
        <pc:chgData name="Martim Gil" userId="a4824111-b682-4a41-83f2-99953bfd5b51" providerId="ADAL" clId="{8903A6B8-B626-4A72-B7A9-BCE4D9A9BCA2}" dt="2024-12-02T23:33:28.223" v="641" actId="47"/>
        <pc:sldMkLst>
          <pc:docMk/>
          <pc:sldMk cId="0" sldId="274"/>
        </pc:sldMkLst>
      </pc:sldChg>
      <pc:sldChg chg="add del">
        <pc:chgData name="Martim Gil" userId="a4824111-b682-4a41-83f2-99953bfd5b51" providerId="ADAL" clId="{8903A6B8-B626-4A72-B7A9-BCE4D9A9BCA2}" dt="2024-12-02T23:20:45.777" v="434" actId="47"/>
        <pc:sldMkLst>
          <pc:docMk/>
          <pc:sldMk cId="0" sldId="275"/>
        </pc:sldMkLst>
      </pc:sldChg>
      <pc:sldChg chg="addSp delSp modSp add mod modTransition">
        <pc:chgData name="Martim Gil" userId="a4824111-b682-4a41-83f2-99953bfd5b51" providerId="ADAL" clId="{8903A6B8-B626-4A72-B7A9-BCE4D9A9BCA2}" dt="2024-12-06T09:08:30.730" v="3987"/>
        <pc:sldMkLst>
          <pc:docMk/>
          <pc:sldMk cId="3209730424" sldId="275"/>
        </pc:sldMkLst>
        <pc:spChg chg="mod">
          <ac:chgData name="Martim Gil" userId="a4824111-b682-4a41-83f2-99953bfd5b51" providerId="ADAL" clId="{8903A6B8-B626-4A72-B7A9-BCE4D9A9BCA2}" dt="2024-12-02T23:21:41.052" v="480" actId="403"/>
          <ac:spMkLst>
            <pc:docMk/>
            <pc:sldMk cId="3209730424" sldId="275"/>
            <ac:spMk id="450" creationId="{F8DB67E7-8A8C-548E-1619-D9C7E4E82409}"/>
          </ac:spMkLst>
        </pc:spChg>
        <pc:spChg chg="mod">
          <ac:chgData name="Martim Gil" userId="a4824111-b682-4a41-83f2-99953bfd5b51" providerId="ADAL" clId="{8903A6B8-B626-4A72-B7A9-BCE4D9A9BCA2}" dt="2024-12-02T23:21:16.015" v="445" actId="20577"/>
          <ac:spMkLst>
            <pc:docMk/>
            <pc:sldMk cId="3209730424" sldId="275"/>
            <ac:spMk id="451" creationId="{969FE613-C7F6-FABC-8C9D-02078CE635AD}"/>
          </ac:spMkLst>
        </pc:spChg>
        <pc:picChg chg="add mod">
          <ac:chgData name="Martim Gil" userId="a4824111-b682-4a41-83f2-99953bfd5b51" providerId="ADAL" clId="{8903A6B8-B626-4A72-B7A9-BCE4D9A9BCA2}" dt="2024-12-02T23:21:12.620" v="443" actId="14100"/>
          <ac:picMkLst>
            <pc:docMk/>
            <pc:sldMk cId="3209730424" sldId="275"/>
            <ac:picMk id="525" creationId="{00000000-0000-0000-0000-000000000000}"/>
          </ac:picMkLst>
        </pc:picChg>
      </pc:sldChg>
      <pc:sldChg chg="del">
        <pc:chgData name="Martim Gil" userId="a4824111-b682-4a41-83f2-99953bfd5b51" providerId="ADAL" clId="{8903A6B8-B626-4A72-B7A9-BCE4D9A9BCA2}" dt="2024-12-02T23:20:41.957" v="431" actId="47"/>
        <pc:sldMkLst>
          <pc:docMk/>
          <pc:sldMk cId="0" sldId="276"/>
        </pc:sldMkLst>
      </pc:sldChg>
      <pc:sldChg chg="addSp delSp modSp add del mod">
        <pc:chgData name="Martim Gil" userId="a4824111-b682-4a41-83f2-99953bfd5b51" providerId="ADAL" clId="{8903A6B8-B626-4A72-B7A9-BCE4D9A9BCA2}" dt="2024-12-02T23:22:22.564" v="491"/>
        <pc:sldMkLst>
          <pc:docMk/>
          <pc:sldMk cId="24514476" sldId="276"/>
        </pc:sldMkLst>
      </pc:sldChg>
      <pc:sldChg chg="addSp delSp modSp add mod modTransition">
        <pc:chgData name="Martim Gil" userId="a4824111-b682-4a41-83f2-99953bfd5b51" providerId="ADAL" clId="{8903A6B8-B626-4A72-B7A9-BCE4D9A9BCA2}" dt="2024-12-06T09:08:30.730" v="3987"/>
        <pc:sldMkLst>
          <pc:docMk/>
          <pc:sldMk cId="1857005347" sldId="276"/>
        </pc:sldMkLst>
        <pc:spChg chg="mod">
          <ac:chgData name="Martim Gil" userId="a4824111-b682-4a41-83f2-99953bfd5b51" providerId="ADAL" clId="{8903A6B8-B626-4A72-B7A9-BCE4D9A9BCA2}" dt="2024-12-02T23:23:06.358" v="522" actId="20577"/>
          <ac:spMkLst>
            <pc:docMk/>
            <pc:sldMk cId="1857005347" sldId="276"/>
            <ac:spMk id="450" creationId="{D40FC2A3-3E99-A752-B8BA-244FCE9ACE15}"/>
          </ac:spMkLst>
        </pc:spChg>
        <pc:spChg chg="mod">
          <ac:chgData name="Martim Gil" userId="a4824111-b682-4a41-83f2-99953bfd5b51" providerId="ADAL" clId="{8903A6B8-B626-4A72-B7A9-BCE4D9A9BCA2}" dt="2024-12-02T23:22:40.962" v="497" actId="20577"/>
          <ac:spMkLst>
            <pc:docMk/>
            <pc:sldMk cId="1857005347" sldId="276"/>
            <ac:spMk id="451" creationId="{2FDDB293-7D54-2278-ECF7-A6EFA50806CA}"/>
          </ac:spMkLst>
        </pc:spChg>
        <pc:picChg chg="add mod">
          <ac:chgData name="Martim Gil" userId="a4824111-b682-4a41-83f2-99953bfd5b51" providerId="ADAL" clId="{8903A6B8-B626-4A72-B7A9-BCE4D9A9BCA2}" dt="2024-12-02T23:22:47.093" v="498" actId="1076"/>
          <ac:picMkLst>
            <pc:docMk/>
            <pc:sldMk cId="1857005347" sldId="276"/>
            <ac:picMk id="3" creationId="{76BCB2AD-EAEA-DFC6-1C0C-9DC2D4DD0AAB}"/>
          </ac:picMkLst>
        </pc:picChg>
      </pc:sldChg>
      <pc:sldChg chg="del">
        <pc:chgData name="Martim Gil" userId="a4824111-b682-4a41-83f2-99953bfd5b51" providerId="ADAL" clId="{8903A6B8-B626-4A72-B7A9-BCE4D9A9BCA2}" dt="2024-12-02T23:20:40.658" v="430" actId="47"/>
        <pc:sldMkLst>
          <pc:docMk/>
          <pc:sldMk cId="0" sldId="277"/>
        </pc:sldMkLst>
      </pc:sldChg>
      <pc:sldChg chg="addSp delSp modSp add mod modTransition">
        <pc:chgData name="Martim Gil" userId="a4824111-b682-4a41-83f2-99953bfd5b51" providerId="ADAL" clId="{8903A6B8-B626-4A72-B7A9-BCE4D9A9BCA2}" dt="2024-12-06T09:37:24.804" v="3989" actId="20577"/>
        <pc:sldMkLst>
          <pc:docMk/>
          <pc:sldMk cId="1091179057" sldId="277"/>
        </pc:sldMkLst>
        <pc:spChg chg="mod">
          <ac:chgData name="Martim Gil" userId="a4824111-b682-4a41-83f2-99953bfd5b51" providerId="ADAL" clId="{8903A6B8-B626-4A72-B7A9-BCE4D9A9BCA2}" dt="2024-12-06T09:37:24.804" v="3989" actId="20577"/>
          <ac:spMkLst>
            <pc:docMk/>
            <pc:sldMk cId="1091179057" sldId="277"/>
            <ac:spMk id="450" creationId="{608AF7AC-FC7F-7951-30E2-8AFCB8B409C5}"/>
          </ac:spMkLst>
        </pc:spChg>
        <pc:spChg chg="mod">
          <ac:chgData name="Martim Gil" userId="a4824111-b682-4a41-83f2-99953bfd5b51" providerId="ADAL" clId="{8903A6B8-B626-4A72-B7A9-BCE4D9A9BCA2}" dt="2024-12-02T23:23:37.203" v="530" actId="20577"/>
          <ac:spMkLst>
            <pc:docMk/>
            <pc:sldMk cId="1091179057" sldId="277"/>
            <ac:spMk id="451" creationId="{4ABC9870-DB53-1DC0-866E-2C68982693BC}"/>
          </ac:spMkLst>
        </pc:spChg>
        <pc:picChg chg="add mod">
          <ac:chgData name="Martim Gil" userId="a4824111-b682-4a41-83f2-99953bfd5b51" providerId="ADAL" clId="{8903A6B8-B626-4A72-B7A9-BCE4D9A9BCA2}" dt="2024-12-02T23:23:33.840" v="528" actId="1076"/>
          <ac:picMkLst>
            <pc:docMk/>
            <pc:sldMk cId="1091179057" sldId="277"/>
            <ac:picMk id="2" creationId="{DABF249B-EB14-8DA7-EB71-AD15BCC6AFE1}"/>
          </ac:picMkLst>
        </pc:picChg>
      </pc:sldChg>
      <pc:sldChg chg="del">
        <pc:chgData name="Martim Gil" userId="a4824111-b682-4a41-83f2-99953bfd5b51" providerId="ADAL" clId="{8903A6B8-B626-4A72-B7A9-BCE4D9A9BCA2}" dt="2024-12-02T23:20:33.440" v="412" actId="47"/>
        <pc:sldMkLst>
          <pc:docMk/>
          <pc:sldMk cId="0" sldId="278"/>
        </pc:sldMkLst>
      </pc:sldChg>
      <pc:sldChg chg="modSp add del mod ord">
        <pc:chgData name="Martim Gil" userId="a4824111-b682-4a41-83f2-99953bfd5b51" providerId="ADAL" clId="{8903A6B8-B626-4A72-B7A9-BCE4D9A9BCA2}" dt="2024-12-04T23:30:58.642" v="2952" actId="47"/>
        <pc:sldMkLst>
          <pc:docMk/>
          <pc:sldMk cId="9383794" sldId="278"/>
        </pc:sldMkLst>
      </pc:sldChg>
      <pc:sldChg chg="del">
        <pc:chgData name="Martim Gil" userId="a4824111-b682-4a41-83f2-99953bfd5b51" providerId="ADAL" clId="{8903A6B8-B626-4A72-B7A9-BCE4D9A9BCA2}" dt="2024-12-02T23:20:33.899" v="413" actId="47"/>
        <pc:sldMkLst>
          <pc:docMk/>
          <pc:sldMk cId="0" sldId="279"/>
        </pc:sldMkLst>
      </pc:sldChg>
      <pc:sldChg chg="modSp add mod ord modTransition">
        <pc:chgData name="Martim Gil" userId="a4824111-b682-4a41-83f2-99953bfd5b51" providerId="ADAL" clId="{8903A6B8-B626-4A72-B7A9-BCE4D9A9BCA2}" dt="2024-12-06T09:08:30.730" v="3987"/>
        <pc:sldMkLst>
          <pc:docMk/>
          <pc:sldMk cId="355534015" sldId="279"/>
        </pc:sldMkLst>
        <pc:spChg chg="mod">
          <ac:chgData name="Martim Gil" userId="a4824111-b682-4a41-83f2-99953bfd5b51" providerId="ADAL" clId="{8903A6B8-B626-4A72-B7A9-BCE4D9A9BCA2}" dt="2024-12-02T23:32:31.796" v="620" actId="14100"/>
          <ac:spMkLst>
            <pc:docMk/>
            <pc:sldMk cId="355534015" sldId="279"/>
            <ac:spMk id="450" creationId="{103D4C09-86E0-7CF3-3E97-4CC5D1531D37}"/>
          </ac:spMkLst>
        </pc:spChg>
        <pc:spChg chg="mod">
          <ac:chgData name="Martim Gil" userId="a4824111-b682-4a41-83f2-99953bfd5b51" providerId="ADAL" clId="{8903A6B8-B626-4A72-B7A9-BCE4D9A9BCA2}" dt="2024-12-02T23:31:38.671" v="596" actId="20577"/>
          <ac:spMkLst>
            <pc:docMk/>
            <pc:sldMk cId="355534015" sldId="279"/>
            <ac:spMk id="451" creationId="{BFE835A8-6BBD-84AD-2A16-3209C6A11940}"/>
          </ac:spMkLst>
        </pc:spChg>
      </pc:sldChg>
      <pc:sldChg chg="add del">
        <pc:chgData name="Martim Gil" userId="a4824111-b682-4a41-83f2-99953bfd5b51" providerId="ADAL" clId="{8903A6B8-B626-4A72-B7A9-BCE4D9A9BCA2}" dt="2024-12-02T23:31:30.099" v="591"/>
        <pc:sldMkLst>
          <pc:docMk/>
          <pc:sldMk cId="2221747327" sldId="279"/>
        </pc:sldMkLst>
      </pc:sldChg>
      <pc:sldChg chg="del">
        <pc:chgData name="Martim Gil" userId="a4824111-b682-4a41-83f2-99953bfd5b51" providerId="ADAL" clId="{8903A6B8-B626-4A72-B7A9-BCE4D9A9BCA2}" dt="2024-12-02T23:20:34.701" v="414" actId="47"/>
        <pc:sldMkLst>
          <pc:docMk/>
          <pc:sldMk cId="0" sldId="280"/>
        </pc:sldMkLst>
      </pc:sldChg>
      <pc:sldChg chg="add ord modTransition">
        <pc:chgData name="Martim Gil" userId="a4824111-b682-4a41-83f2-99953bfd5b51" providerId="ADAL" clId="{8903A6B8-B626-4A72-B7A9-BCE4D9A9BCA2}" dt="2024-12-06T09:08:30.730" v="3987"/>
        <pc:sldMkLst>
          <pc:docMk/>
          <pc:sldMk cId="2197182231" sldId="280"/>
        </pc:sldMkLst>
      </pc:sldChg>
      <pc:sldChg chg="del">
        <pc:chgData name="Martim Gil" userId="a4824111-b682-4a41-83f2-99953bfd5b51" providerId="ADAL" clId="{8903A6B8-B626-4A72-B7A9-BCE4D9A9BCA2}" dt="2024-12-02T23:20:35.729" v="415" actId="47"/>
        <pc:sldMkLst>
          <pc:docMk/>
          <pc:sldMk cId="0" sldId="281"/>
        </pc:sldMkLst>
      </pc:sldChg>
      <pc:sldChg chg="modSp add mod modTransition">
        <pc:chgData name="Martim Gil" userId="a4824111-b682-4a41-83f2-99953bfd5b51" providerId="ADAL" clId="{8903A6B8-B626-4A72-B7A9-BCE4D9A9BCA2}" dt="2024-12-06T09:08:30.730" v="3987"/>
        <pc:sldMkLst>
          <pc:docMk/>
          <pc:sldMk cId="3615603926" sldId="281"/>
        </pc:sldMkLst>
        <pc:spChg chg="mod">
          <ac:chgData name="Martim Gil" userId="a4824111-b682-4a41-83f2-99953bfd5b51" providerId="ADAL" clId="{8903A6B8-B626-4A72-B7A9-BCE4D9A9BCA2}" dt="2024-12-05T19:18:57.935" v="3894" actId="20577"/>
          <ac:spMkLst>
            <pc:docMk/>
            <pc:sldMk cId="3615603926" sldId="281"/>
            <ac:spMk id="27" creationId="{AED53F3F-8E0C-F948-D4DC-B022BACE6258}"/>
          </ac:spMkLst>
        </pc:spChg>
      </pc:sldChg>
      <pc:sldChg chg="del">
        <pc:chgData name="Martim Gil" userId="a4824111-b682-4a41-83f2-99953bfd5b51" providerId="ADAL" clId="{8903A6B8-B626-4A72-B7A9-BCE4D9A9BCA2}" dt="2024-12-02T23:20:36.484" v="416" actId="47"/>
        <pc:sldMkLst>
          <pc:docMk/>
          <pc:sldMk cId="0" sldId="282"/>
        </pc:sldMkLst>
      </pc:sldChg>
      <pc:sldChg chg="addSp delSp modSp add mod ord modTransition">
        <pc:chgData name="Martim Gil" userId="a4824111-b682-4a41-83f2-99953bfd5b51" providerId="ADAL" clId="{8903A6B8-B626-4A72-B7A9-BCE4D9A9BCA2}" dt="2024-12-06T09:08:30.730" v="3987"/>
        <pc:sldMkLst>
          <pc:docMk/>
          <pc:sldMk cId="2734067422" sldId="282"/>
        </pc:sldMkLst>
        <pc:spChg chg="add del">
          <ac:chgData name="Martim Gil" userId="a4824111-b682-4a41-83f2-99953bfd5b51" providerId="ADAL" clId="{8903A6B8-B626-4A72-B7A9-BCE4D9A9BCA2}" dt="2024-12-05T17:47:02.888" v="3276" actId="22"/>
          <ac:spMkLst>
            <pc:docMk/>
            <pc:sldMk cId="2734067422" sldId="282"/>
            <ac:spMk id="3" creationId="{8A1BBE09-A531-B30F-DF7F-08F61E37E2AA}"/>
          </ac:spMkLst>
        </pc:spChg>
        <pc:spChg chg="mod">
          <ac:chgData name="Martim Gil" userId="a4824111-b682-4a41-83f2-99953bfd5b51" providerId="ADAL" clId="{8903A6B8-B626-4A72-B7A9-BCE4D9A9BCA2}" dt="2024-12-04T22:44:44.908" v="2560" actId="20577"/>
          <ac:spMkLst>
            <pc:docMk/>
            <pc:sldMk cId="2734067422" sldId="282"/>
            <ac:spMk id="27" creationId="{67BE2EED-AF51-1A20-9F5D-24BDB6040A22}"/>
          </ac:spMkLst>
        </pc:spChg>
        <pc:spChg chg="mod">
          <ac:chgData name="Martim Gil" userId="a4824111-b682-4a41-83f2-99953bfd5b51" providerId="ADAL" clId="{8903A6B8-B626-4A72-B7A9-BCE4D9A9BCA2}" dt="2024-12-05T17:47:56.693" v="3285" actId="1076"/>
          <ac:spMkLst>
            <pc:docMk/>
            <pc:sldMk cId="2734067422" sldId="282"/>
            <ac:spMk id="508" creationId="{BD7EC065-93F6-E210-DF71-78414809E46C}"/>
          </ac:spMkLst>
        </pc:spChg>
        <pc:picChg chg="add mod">
          <ac:chgData name="Martim Gil" userId="a4824111-b682-4a41-83f2-99953bfd5b51" providerId="ADAL" clId="{8903A6B8-B626-4A72-B7A9-BCE4D9A9BCA2}" dt="2024-12-05T17:48:05.465" v="3287" actId="1076"/>
          <ac:picMkLst>
            <pc:docMk/>
            <pc:sldMk cId="2734067422" sldId="282"/>
            <ac:picMk id="5" creationId="{BA83E50D-7816-96A6-321E-C9974B8905D2}"/>
          </ac:picMkLst>
        </pc:picChg>
      </pc:sldChg>
      <pc:sldChg chg="new del ord">
        <pc:chgData name="Martim Gil" userId="a4824111-b682-4a41-83f2-99953bfd5b51" providerId="ADAL" clId="{8903A6B8-B626-4A72-B7A9-BCE4D9A9BCA2}" dt="2024-12-04T22:44:34.117" v="2552" actId="47"/>
        <pc:sldMkLst>
          <pc:docMk/>
          <pc:sldMk cId="4000551621" sldId="282"/>
        </pc:sldMkLst>
      </pc:sldChg>
      <pc:sldChg chg="del">
        <pc:chgData name="Martim Gil" userId="a4824111-b682-4a41-83f2-99953bfd5b51" providerId="ADAL" clId="{8903A6B8-B626-4A72-B7A9-BCE4D9A9BCA2}" dt="2024-12-02T23:20:37.143" v="417" actId="47"/>
        <pc:sldMkLst>
          <pc:docMk/>
          <pc:sldMk cId="0" sldId="283"/>
        </pc:sldMkLst>
      </pc:sldChg>
      <pc:sldChg chg="modSp add mod ord modTransition">
        <pc:chgData name="Martim Gil" userId="a4824111-b682-4a41-83f2-99953bfd5b51" providerId="ADAL" clId="{8903A6B8-B626-4A72-B7A9-BCE4D9A9BCA2}" dt="2024-12-06T09:08:30.730" v="3987"/>
        <pc:sldMkLst>
          <pc:docMk/>
          <pc:sldMk cId="2638819971" sldId="283"/>
        </pc:sldMkLst>
        <pc:spChg chg="mod">
          <ac:chgData name="Martim Gil" userId="a4824111-b682-4a41-83f2-99953bfd5b51" providerId="ADAL" clId="{8903A6B8-B626-4A72-B7A9-BCE4D9A9BCA2}" dt="2024-12-05T19:17:44.035" v="3879" actId="20577"/>
          <ac:spMkLst>
            <pc:docMk/>
            <pc:sldMk cId="2638819971" sldId="283"/>
            <ac:spMk id="27" creationId="{8F11387B-ACF8-69C8-8B45-1B6806D14CD2}"/>
          </ac:spMkLst>
        </pc:spChg>
      </pc:sldChg>
      <pc:sldChg chg="del">
        <pc:chgData name="Martim Gil" userId="a4824111-b682-4a41-83f2-99953bfd5b51" providerId="ADAL" clId="{8903A6B8-B626-4A72-B7A9-BCE4D9A9BCA2}" dt="2024-12-02T23:20:37.518" v="418" actId="47"/>
        <pc:sldMkLst>
          <pc:docMk/>
          <pc:sldMk cId="0" sldId="284"/>
        </pc:sldMkLst>
      </pc:sldChg>
      <pc:sldChg chg="add del">
        <pc:chgData name="Martim Gil" userId="a4824111-b682-4a41-83f2-99953bfd5b51" providerId="ADAL" clId="{8903A6B8-B626-4A72-B7A9-BCE4D9A9BCA2}" dt="2024-12-05T19:00:37.825" v="3372" actId="47"/>
        <pc:sldMkLst>
          <pc:docMk/>
          <pc:sldMk cId="1287346362" sldId="284"/>
        </pc:sldMkLst>
      </pc:sldChg>
      <pc:sldChg chg="del modTransition">
        <pc:chgData name="Martim Gil" userId="a4824111-b682-4a41-83f2-99953bfd5b51" providerId="ADAL" clId="{8903A6B8-B626-4A72-B7A9-BCE4D9A9BCA2}" dt="2024-12-06T09:08:30.730" v="3987"/>
        <pc:sldMkLst>
          <pc:docMk/>
          <pc:sldMk cId="628681627" sldId="285"/>
        </pc:sldMkLst>
      </pc:sldChg>
      <pc:sldChg chg="add del">
        <pc:chgData name="Martim Gil" userId="a4824111-b682-4a41-83f2-99953bfd5b51" providerId="ADAL" clId="{8903A6B8-B626-4A72-B7A9-BCE4D9A9BCA2}" dt="2024-12-05T17:21:32.127" v="3274"/>
        <pc:sldMkLst>
          <pc:docMk/>
          <pc:sldMk cId="2508931937" sldId="285"/>
        </pc:sldMkLst>
      </pc:sldChg>
      <pc:sldChg chg="del modTransition">
        <pc:chgData name="Martim Gil" userId="a4824111-b682-4a41-83f2-99953bfd5b51" providerId="ADAL" clId="{8903A6B8-B626-4A72-B7A9-BCE4D9A9BCA2}" dt="2024-12-06T09:08:30.730" v="3987"/>
        <pc:sldMkLst>
          <pc:docMk/>
          <pc:sldMk cId="2064304860" sldId="286"/>
        </pc:sldMkLst>
      </pc:sldChg>
      <pc:sldChg chg="modSp del mod modTransition">
        <pc:chgData name="Martim Gil" userId="a4824111-b682-4a41-83f2-99953bfd5b51" providerId="ADAL" clId="{8903A6B8-B626-4A72-B7A9-BCE4D9A9BCA2}" dt="2024-12-06T09:08:30.730" v="3987"/>
        <pc:sldMkLst>
          <pc:docMk/>
          <pc:sldMk cId="2836236517" sldId="287"/>
        </pc:sldMkLst>
        <pc:spChg chg="mod">
          <ac:chgData name="Martim Gil" userId="a4824111-b682-4a41-83f2-99953bfd5b51" providerId="ADAL" clId="{8903A6B8-B626-4A72-B7A9-BCE4D9A9BCA2}" dt="2024-12-05T18:57:43.700" v="3371" actId="20577"/>
          <ac:spMkLst>
            <pc:docMk/>
            <pc:sldMk cId="2836236517" sldId="287"/>
            <ac:spMk id="470" creationId="{00000000-0000-0000-0000-000000000000}"/>
          </ac:spMkLst>
        </pc:spChg>
      </pc:sldChg>
      <pc:sldChg chg="del">
        <pc:chgData name="Martim Gil" userId="a4824111-b682-4a41-83f2-99953bfd5b51" providerId="ADAL" clId="{8903A6B8-B626-4A72-B7A9-BCE4D9A9BCA2}" dt="2024-12-02T23:20:38.895" v="422" actId="47"/>
        <pc:sldMkLst>
          <pc:docMk/>
          <pc:sldMk cId="0" sldId="288"/>
        </pc:sldMkLst>
      </pc:sldChg>
      <pc:sldChg chg="modSp mod modTransition">
        <pc:chgData name="Martim Gil" userId="a4824111-b682-4a41-83f2-99953bfd5b51" providerId="ADAL" clId="{8903A6B8-B626-4A72-B7A9-BCE4D9A9BCA2}" dt="2024-12-06T09:08:30.730" v="3987"/>
        <pc:sldMkLst>
          <pc:docMk/>
          <pc:sldMk cId="2790391447" sldId="288"/>
        </pc:sldMkLst>
        <pc:spChg chg="mod">
          <ac:chgData name="Martim Gil" userId="a4824111-b682-4a41-83f2-99953bfd5b51" providerId="ADAL" clId="{8903A6B8-B626-4A72-B7A9-BCE4D9A9BCA2}" dt="2024-12-05T18:57:26.161" v="3370" actId="1076"/>
          <ac:spMkLst>
            <pc:docMk/>
            <pc:sldMk cId="2790391447" sldId="288"/>
            <ac:spMk id="10" creationId="{03711FDC-17C3-C048-24FE-1421712D671C}"/>
          </ac:spMkLst>
        </pc:spChg>
      </pc:sldChg>
      <pc:sldChg chg="del">
        <pc:chgData name="Martim Gil" userId="a4824111-b682-4a41-83f2-99953bfd5b51" providerId="ADAL" clId="{8903A6B8-B626-4A72-B7A9-BCE4D9A9BCA2}" dt="2024-12-02T23:20:39.225" v="423" actId="47"/>
        <pc:sldMkLst>
          <pc:docMk/>
          <pc:sldMk cId="0" sldId="289"/>
        </pc:sldMkLst>
      </pc:sldChg>
      <pc:sldChg chg="modSp mod modTransition">
        <pc:chgData name="Martim Gil" userId="a4824111-b682-4a41-83f2-99953bfd5b51" providerId="ADAL" clId="{8903A6B8-B626-4A72-B7A9-BCE4D9A9BCA2}" dt="2024-12-06T09:08:30.730" v="3987"/>
        <pc:sldMkLst>
          <pc:docMk/>
          <pc:sldMk cId="708440655" sldId="289"/>
        </pc:sldMkLst>
        <pc:spChg chg="mod">
          <ac:chgData name="Martim Gil" userId="a4824111-b682-4a41-83f2-99953bfd5b51" providerId="ADAL" clId="{8903A6B8-B626-4A72-B7A9-BCE4D9A9BCA2}" dt="2024-12-05T18:57:08.429" v="3366" actId="14100"/>
          <ac:spMkLst>
            <pc:docMk/>
            <pc:sldMk cId="708440655" sldId="289"/>
            <ac:spMk id="6" creationId="{05DCBF30-2360-4413-D496-BDB7BE480963}"/>
          </ac:spMkLst>
        </pc:spChg>
      </pc:sldChg>
      <pc:sldChg chg="del">
        <pc:chgData name="Martim Gil" userId="a4824111-b682-4a41-83f2-99953bfd5b51" providerId="ADAL" clId="{8903A6B8-B626-4A72-B7A9-BCE4D9A9BCA2}" dt="2024-12-02T23:20:39.323" v="424" actId="47"/>
        <pc:sldMkLst>
          <pc:docMk/>
          <pc:sldMk cId="0" sldId="290"/>
        </pc:sldMkLst>
      </pc:sldChg>
      <pc:sldChg chg="new del">
        <pc:chgData name="Martim Gil" userId="a4824111-b682-4a41-83f2-99953bfd5b51" providerId="ADAL" clId="{8903A6B8-B626-4A72-B7A9-BCE4D9A9BCA2}" dt="2024-12-05T19:01:39.950" v="3374" actId="47"/>
        <pc:sldMkLst>
          <pc:docMk/>
          <pc:sldMk cId="1039256599" sldId="290"/>
        </pc:sldMkLst>
      </pc:sldChg>
      <pc:sldChg chg="add ord modTransition">
        <pc:chgData name="Martim Gil" userId="a4824111-b682-4a41-83f2-99953bfd5b51" providerId="ADAL" clId="{8903A6B8-B626-4A72-B7A9-BCE4D9A9BCA2}" dt="2024-12-06T09:08:30.730" v="3987"/>
        <pc:sldMkLst>
          <pc:docMk/>
          <pc:sldMk cId="3173902962" sldId="290"/>
        </pc:sldMkLst>
      </pc:sldChg>
      <pc:sldChg chg="del">
        <pc:chgData name="Martim Gil" userId="a4824111-b682-4a41-83f2-99953bfd5b51" providerId="ADAL" clId="{8903A6B8-B626-4A72-B7A9-BCE4D9A9BCA2}" dt="2024-12-02T23:20:39.446" v="425" actId="47"/>
        <pc:sldMkLst>
          <pc:docMk/>
          <pc:sldMk cId="0" sldId="291"/>
        </pc:sldMkLst>
      </pc:sldChg>
      <pc:sldChg chg="modTransition">
        <pc:chgData name="Martim Gil" userId="a4824111-b682-4a41-83f2-99953bfd5b51" providerId="ADAL" clId="{8903A6B8-B626-4A72-B7A9-BCE4D9A9BCA2}" dt="2024-12-06T09:08:30.730" v="3987"/>
        <pc:sldMkLst>
          <pc:docMk/>
          <pc:sldMk cId="755298625" sldId="291"/>
        </pc:sldMkLst>
      </pc:sldChg>
      <pc:sldChg chg="del modTransition">
        <pc:chgData name="Martim Gil" userId="a4824111-b682-4a41-83f2-99953bfd5b51" providerId="ADAL" clId="{8903A6B8-B626-4A72-B7A9-BCE4D9A9BCA2}" dt="2024-12-06T09:08:30.730" v="3987"/>
        <pc:sldMkLst>
          <pc:docMk/>
          <pc:sldMk cId="3913414500" sldId="292"/>
        </pc:sldMkLst>
      </pc:sldChg>
      <pc:sldChg chg="del">
        <pc:chgData name="Martim Gil" userId="a4824111-b682-4a41-83f2-99953bfd5b51" providerId="ADAL" clId="{8903A6B8-B626-4A72-B7A9-BCE4D9A9BCA2}" dt="2024-12-02T23:20:40.047" v="427" actId="47"/>
        <pc:sldMkLst>
          <pc:docMk/>
          <pc:sldMk cId="0" sldId="293"/>
        </pc:sldMkLst>
      </pc:sldChg>
      <pc:sldChg chg="del">
        <pc:chgData name="Martim Gil" userId="a4824111-b682-4a41-83f2-99953bfd5b51" providerId="ADAL" clId="{8903A6B8-B626-4A72-B7A9-BCE4D9A9BCA2}" dt="2024-12-02T23:20:40.244" v="428" actId="47"/>
        <pc:sldMkLst>
          <pc:docMk/>
          <pc:sldMk cId="0" sldId="294"/>
        </pc:sldMkLst>
      </pc:sldChg>
      <pc:sldChg chg="modTransition">
        <pc:chgData name="Martim Gil" userId="a4824111-b682-4a41-83f2-99953bfd5b51" providerId="ADAL" clId="{8903A6B8-B626-4A72-B7A9-BCE4D9A9BCA2}" dt="2024-12-06T09:08:30.730" v="3987"/>
        <pc:sldMkLst>
          <pc:docMk/>
          <pc:sldMk cId="694678612" sldId="294"/>
        </pc:sldMkLst>
      </pc:sldChg>
      <pc:sldChg chg="del">
        <pc:chgData name="Martim Gil" userId="a4824111-b682-4a41-83f2-99953bfd5b51" providerId="ADAL" clId="{8903A6B8-B626-4A72-B7A9-BCE4D9A9BCA2}" dt="2024-12-02T23:20:40.441" v="429" actId="47"/>
        <pc:sldMkLst>
          <pc:docMk/>
          <pc:sldMk cId="0" sldId="295"/>
        </pc:sldMkLst>
      </pc:sldChg>
      <pc:sldChg chg="modSp mod modTransition">
        <pc:chgData name="Martim Gil" userId="a4824111-b682-4a41-83f2-99953bfd5b51" providerId="ADAL" clId="{8903A6B8-B626-4A72-B7A9-BCE4D9A9BCA2}" dt="2024-12-06T09:08:30.730" v="3987"/>
        <pc:sldMkLst>
          <pc:docMk/>
          <pc:sldMk cId="3346449036" sldId="295"/>
        </pc:sldMkLst>
        <pc:spChg chg="mod">
          <ac:chgData name="Martim Gil" userId="a4824111-b682-4a41-83f2-99953bfd5b51" providerId="ADAL" clId="{8903A6B8-B626-4A72-B7A9-BCE4D9A9BCA2}" dt="2024-12-06T09:06:37.541" v="3984" actId="20577"/>
          <ac:spMkLst>
            <pc:docMk/>
            <pc:sldMk cId="3346449036" sldId="295"/>
            <ac:spMk id="4" creationId="{C8B13338-F492-0FC7-0D49-00B28611526E}"/>
          </ac:spMkLst>
        </pc:spChg>
      </pc:sldChg>
      <pc:sldMasterChg chg="modTransition addSldLayout delSldLayout modSldLayout">
        <pc:chgData name="Martim Gil" userId="a4824111-b682-4a41-83f2-99953bfd5b51" providerId="ADAL" clId="{8903A6B8-B626-4A72-B7A9-BCE4D9A9BCA2}" dt="2024-12-06T09:08:30.730" v="3987"/>
        <pc:sldMasterMkLst>
          <pc:docMk/>
          <pc:sldMasterMk cId="0" sldId="2147483673"/>
        </pc:sldMasterMkLst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48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49"/>
          </pc:sldLayoutMkLst>
        </pc:sldLayoutChg>
        <pc:sldLayoutChg chg="del">
          <pc:chgData name="Martim Gil" userId="a4824111-b682-4a41-83f2-99953bfd5b51" providerId="ADAL" clId="{8903A6B8-B626-4A72-B7A9-BCE4D9A9BCA2}" dt="2024-12-02T23:20:41.957" v="431" actId="47"/>
          <pc:sldLayoutMkLst>
            <pc:docMk/>
            <pc:sldMasterMk cId="0" sldId="2147483673"/>
            <pc:sldLayoutMk cId="0" sldId="2147483650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51"/>
          </pc:sldLayoutMkLst>
        </pc:sldLayoutChg>
        <pc:sldLayoutChg chg="del">
          <pc:chgData name="Martim Gil" userId="a4824111-b682-4a41-83f2-99953bfd5b51" providerId="ADAL" clId="{8903A6B8-B626-4A72-B7A9-BCE4D9A9BCA2}" dt="2024-12-04T18:56:07.647" v="653" actId="47"/>
          <pc:sldLayoutMkLst>
            <pc:docMk/>
            <pc:sldMasterMk cId="0" sldId="2147483673"/>
            <pc:sldLayoutMk cId="0" sldId="2147483652"/>
          </pc:sldLayoutMkLst>
        </pc:sldLayoutChg>
        <pc:sldLayoutChg chg="add del 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53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54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55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56"/>
          </pc:sldLayoutMkLst>
        </pc:sldLayoutChg>
        <pc:sldLayoutChg chg="del">
          <pc:chgData name="Martim Gil" userId="a4824111-b682-4a41-83f2-99953bfd5b51" providerId="ADAL" clId="{8903A6B8-B626-4A72-B7A9-BCE4D9A9BCA2}" dt="2024-12-02T23:33:34.718" v="649" actId="47"/>
          <pc:sldLayoutMkLst>
            <pc:docMk/>
            <pc:sldMasterMk cId="0" sldId="2147483673"/>
            <pc:sldLayoutMk cId="0" sldId="2147483657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58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59"/>
          </pc:sldLayoutMkLst>
        </pc:sldLayoutChg>
        <pc:sldLayoutChg chg="del">
          <pc:chgData name="Martim Gil" userId="a4824111-b682-4a41-83f2-99953bfd5b51" providerId="ADAL" clId="{8903A6B8-B626-4A72-B7A9-BCE4D9A9BCA2}" dt="2024-12-02T23:33:29.471" v="646" actId="47"/>
          <pc:sldLayoutMkLst>
            <pc:docMk/>
            <pc:sldMasterMk cId="0" sldId="2147483673"/>
            <pc:sldLayoutMk cId="0" sldId="2147483660"/>
          </pc:sldLayoutMkLst>
        </pc:sldLayoutChg>
        <pc:sldLayoutChg chg="del">
          <pc:chgData name="Martim Gil" userId="a4824111-b682-4a41-83f2-99953bfd5b51" providerId="ADAL" clId="{8903A6B8-B626-4A72-B7A9-BCE4D9A9BCA2}" dt="2024-12-02T23:20:40.658" v="430" actId="47"/>
          <pc:sldLayoutMkLst>
            <pc:docMk/>
            <pc:sldMasterMk cId="0" sldId="2147483673"/>
            <pc:sldLayoutMk cId="0" sldId="2147483661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62"/>
          </pc:sldLayoutMkLst>
        </pc:sldLayoutChg>
        <pc:sldLayoutChg chg="del">
          <pc:chgData name="Martim Gil" userId="a4824111-b682-4a41-83f2-99953bfd5b51" providerId="ADAL" clId="{8903A6B8-B626-4A72-B7A9-BCE4D9A9BCA2}" dt="2024-12-04T23:30:57.066" v="2951" actId="47"/>
          <pc:sldLayoutMkLst>
            <pc:docMk/>
            <pc:sldMasterMk cId="0" sldId="2147483673"/>
            <pc:sldLayoutMk cId="0" sldId="2147483663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64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65"/>
          </pc:sldLayoutMkLst>
        </pc:sldLayoutChg>
        <pc:sldLayoutChg chg="del">
          <pc:chgData name="Martim Gil" userId="a4824111-b682-4a41-83f2-99953bfd5b51" providerId="ADAL" clId="{8903A6B8-B626-4A72-B7A9-BCE4D9A9BCA2}" dt="2024-12-02T23:33:30.058" v="648" actId="47"/>
          <pc:sldLayoutMkLst>
            <pc:docMk/>
            <pc:sldMasterMk cId="0" sldId="2147483673"/>
            <pc:sldLayoutMk cId="0" sldId="2147483666"/>
          </pc:sldLayoutMkLst>
        </pc:sldLayoutChg>
        <pc:sldLayoutChg chg="del">
          <pc:chgData name="Martim Gil" userId="a4824111-b682-4a41-83f2-99953bfd5b51" providerId="ADAL" clId="{8903A6B8-B626-4A72-B7A9-BCE4D9A9BCA2}" dt="2024-12-02T23:33:29.797" v="647" actId="47"/>
          <pc:sldLayoutMkLst>
            <pc:docMk/>
            <pc:sldMasterMk cId="0" sldId="2147483673"/>
            <pc:sldLayoutMk cId="0" sldId="2147483667"/>
          </pc:sldLayoutMkLst>
        </pc:sldLayoutChg>
        <pc:sldLayoutChg chg="add del">
          <pc:chgData name="Martim Gil" userId="a4824111-b682-4a41-83f2-99953bfd5b51" providerId="ADAL" clId="{8903A6B8-B626-4A72-B7A9-BCE4D9A9BCA2}" dt="2024-12-02T23:20:45.777" v="434" actId="47"/>
          <pc:sldLayoutMkLst>
            <pc:docMk/>
            <pc:sldMasterMk cId="0" sldId="2147483673"/>
            <pc:sldLayoutMk cId="0" sldId="2147483668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69"/>
          </pc:sldLayoutMkLst>
        </pc:sldLayoutChg>
        <pc:sldLayoutChg chg="modTransition">
          <pc:chgData name="Martim Gil" userId="a4824111-b682-4a41-83f2-99953bfd5b51" providerId="ADAL" clId="{8903A6B8-B626-4A72-B7A9-BCE4D9A9BCA2}" dt="2024-12-06T09:08:30.730" v="3987"/>
          <pc:sldLayoutMkLst>
            <pc:docMk/>
            <pc:sldMasterMk cId="0" sldId="2147483673"/>
            <pc:sldLayoutMk cId="0" sldId="2147483670"/>
          </pc:sldLayoutMkLst>
        </pc:sldLayoutChg>
      </pc:sldMasterChg>
      <pc:sldMasterChg chg="del delSldLayout">
        <pc:chgData name="Martim Gil" userId="a4824111-b682-4a41-83f2-99953bfd5b51" providerId="ADAL" clId="{8903A6B8-B626-4A72-B7A9-BCE4D9A9BCA2}" dt="2024-12-02T23:20:40.441" v="429" actId="47"/>
        <pc:sldMasterMkLst>
          <pc:docMk/>
          <pc:sldMasterMk cId="0" sldId="2147483674"/>
        </pc:sldMasterMkLst>
        <pc:sldLayoutChg chg="del">
          <pc:chgData name="Martim Gil" userId="a4824111-b682-4a41-83f2-99953bfd5b51" providerId="ADAL" clId="{8903A6B8-B626-4A72-B7A9-BCE4D9A9BCA2}" dt="2024-12-02T23:20:40.441" v="429" actId="47"/>
          <pc:sldLayoutMkLst>
            <pc:docMk/>
            <pc:sldMasterMk cId="0" sldId="2147483674"/>
            <pc:sldLayoutMk cId="0" sldId="2147483671"/>
          </pc:sldLayoutMkLst>
        </pc:sldLayoutChg>
        <pc:sldLayoutChg chg="del">
          <pc:chgData name="Martim Gil" userId="a4824111-b682-4a41-83f2-99953bfd5b51" providerId="ADAL" clId="{8903A6B8-B626-4A72-B7A9-BCE4D9A9BCA2}" dt="2024-12-02T23:20:40.244" v="428" actId="47"/>
          <pc:sldLayoutMkLst>
            <pc:docMk/>
            <pc:sldMasterMk cId="0" sldId="2147483674"/>
            <pc:sldLayoutMk cId="0" sldId="2147483672"/>
          </pc:sldLayoutMkLst>
        </pc:sldLayoutChg>
      </pc:sldMasterChg>
    </pc:docChg>
  </pc:docChgLst>
  <pc:docChgLst>
    <pc:chgData name="Tiago Oliveira" userId="S::tiago.oliveira19@ua.pt::f20e81da-a785-484e-aee2-51fa4089b447" providerId="AD" clId="Web-{341635F8-2013-A33F-3E4B-AB73E1185030}"/>
    <pc:docChg chg="addSld modSld">
      <pc:chgData name="Tiago Oliveira" userId="S::tiago.oliveira19@ua.pt::f20e81da-a785-484e-aee2-51fa4089b447" providerId="AD" clId="Web-{341635F8-2013-A33F-3E4B-AB73E1185030}" dt="2024-12-05T18:46:33.088" v="282" actId="1076"/>
      <pc:docMkLst>
        <pc:docMk/>
      </pc:docMkLst>
      <pc:sldChg chg="addSp delSp modSp">
        <pc:chgData name="Tiago Oliveira" userId="S::tiago.oliveira19@ua.pt::f20e81da-a785-484e-aee2-51fa4089b447" providerId="AD" clId="Web-{341635F8-2013-A33F-3E4B-AB73E1185030}" dt="2024-12-05T18:45:38.787" v="265" actId="20577"/>
        <pc:sldMkLst>
          <pc:docMk/>
          <pc:sldMk cId="0" sldId="259"/>
        </pc:sldMkLst>
        <pc:spChg chg="add mod">
          <ac:chgData name="Tiago Oliveira" userId="S::tiago.oliveira19@ua.pt::f20e81da-a785-484e-aee2-51fa4089b447" providerId="AD" clId="Web-{341635F8-2013-A33F-3E4B-AB73E1185030}" dt="2024-12-05T18:41:28.784" v="236" actId="20577"/>
          <ac:spMkLst>
            <pc:docMk/>
            <pc:sldMk cId="0" sldId="259"/>
            <ac:spMk id="2" creationId="{E8C00770-CA37-DB6A-F6BB-1D86912EE61D}"/>
          </ac:spMkLst>
        </pc:spChg>
        <pc:spChg chg="add del mod">
          <ac:chgData name="Tiago Oliveira" userId="S::tiago.oliveira19@ua.pt::f20e81da-a785-484e-aee2-51fa4089b447" providerId="AD" clId="Web-{341635F8-2013-A33F-3E4B-AB73E1185030}" dt="2024-12-05T18:27:16.470" v="46"/>
          <ac:spMkLst>
            <pc:docMk/>
            <pc:sldMk cId="0" sldId="259"/>
            <ac:spMk id="4" creationId="{EBC6893E-06D8-0920-DEC0-6BC5B4489DB6}"/>
          </ac:spMkLst>
        </pc:spChg>
        <pc:spChg chg="add mod">
          <ac:chgData name="Tiago Oliveira" userId="S::tiago.oliveira19@ua.pt::f20e81da-a785-484e-aee2-51fa4089b447" providerId="AD" clId="Web-{341635F8-2013-A33F-3E4B-AB73E1185030}" dt="2024-12-05T18:45:38.787" v="265" actId="20577"/>
          <ac:spMkLst>
            <pc:docMk/>
            <pc:sldMk cId="0" sldId="259"/>
            <ac:spMk id="5" creationId="{D9D0D274-E6AF-E2BF-D76B-E4D81161CF47}"/>
          </ac:spMkLst>
        </pc:spChg>
        <pc:spChg chg="add del">
          <ac:chgData name="Tiago Oliveira" userId="S::tiago.oliveira19@ua.pt::f20e81da-a785-484e-aee2-51fa4089b447" providerId="AD" clId="Web-{341635F8-2013-A33F-3E4B-AB73E1185030}" dt="2024-12-05T18:27:30.253" v="49"/>
          <ac:spMkLst>
            <pc:docMk/>
            <pc:sldMk cId="0" sldId="259"/>
            <ac:spMk id="6" creationId="{1CA55661-5EAE-222A-04BD-0362B12E7991}"/>
          </ac:spMkLst>
        </pc:spChg>
        <pc:spChg chg="add del">
          <ac:chgData name="Tiago Oliveira" userId="S::tiago.oliveira19@ua.pt::f20e81da-a785-484e-aee2-51fa4089b447" providerId="AD" clId="Web-{341635F8-2013-A33F-3E4B-AB73E1185030}" dt="2024-12-05T18:29:21.558" v="68"/>
          <ac:spMkLst>
            <pc:docMk/>
            <pc:sldMk cId="0" sldId="259"/>
            <ac:spMk id="7" creationId="{E06CA627-2C24-D1FB-5CFA-8FA90BF7AF35}"/>
          </ac:spMkLst>
        </pc:spChg>
        <pc:spChg chg="add del">
          <ac:chgData name="Tiago Oliveira" userId="S::tiago.oliveira19@ua.pt::f20e81da-a785-484e-aee2-51fa4089b447" providerId="AD" clId="Web-{341635F8-2013-A33F-3E4B-AB73E1185030}" dt="2024-12-05T18:29:31.340" v="70"/>
          <ac:spMkLst>
            <pc:docMk/>
            <pc:sldMk cId="0" sldId="259"/>
            <ac:spMk id="8" creationId="{2E9C47A8-A4AC-A59C-B097-BB16666C803C}"/>
          </ac:spMkLst>
        </pc:spChg>
        <pc:spChg chg="add del">
          <ac:chgData name="Tiago Oliveira" userId="S::tiago.oliveira19@ua.pt::f20e81da-a785-484e-aee2-51fa4089b447" providerId="AD" clId="Web-{341635F8-2013-A33F-3E4B-AB73E1185030}" dt="2024-12-05T18:29:34.215" v="72"/>
          <ac:spMkLst>
            <pc:docMk/>
            <pc:sldMk cId="0" sldId="259"/>
            <ac:spMk id="9" creationId="{29FBF339-E588-9FAD-8EDA-5528FE1C0554}"/>
          </ac:spMkLst>
        </pc:spChg>
        <pc:spChg chg="add del">
          <ac:chgData name="Tiago Oliveira" userId="S::tiago.oliveira19@ua.pt::f20e81da-a785-484e-aee2-51fa4089b447" providerId="AD" clId="Web-{341635F8-2013-A33F-3E4B-AB73E1185030}" dt="2024-12-05T18:29:47.607" v="74"/>
          <ac:spMkLst>
            <pc:docMk/>
            <pc:sldMk cId="0" sldId="259"/>
            <ac:spMk id="10" creationId="{9E40A81F-8C7C-0A24-F132-AB804D324212}"/>
          </ac:spMkLst>
        </pc:spChg>
        <pc:spChg chg="mod">
          <ac:chgData name="Tiago Oliveira" userId="S::tiago.oliveira19@ua.pt::f20e81da-a785-484e-aee2-51fa4089b447" providerId="AD" clId="Web-{341635F8-2013-A33F-3E4B-AB73E1185030}" dt="2024-12-05T18:25:26.322" v="17" actId="20577"/>
          <ac:spMkLst>
            <pc:docMk/>
            <pc:sldMk cId="0" sldId="259"/>
            <ac:spMk id="432" creationId="{00000000-0000-0000-0000-000000000000}"/>
          </ac:spMkLst>
        </pc:spChg>
        <pc:spChg chg="mod">
          <ac:chgData name="Tiago Oliveira" userId="S::tiago.oliveira19@ua.pt::f20e81da-a785-484e-aee2-51fa4089b447" providerId="AD" clId="Web-{341635F8-2013-A33F-3E4B-AB73E1185030}" dt="2024-12-05T18:43:35.856" v="246" actId="20577"/>
          <ac:spMkLst>
            <pc:docMk/>
            <pc:sldMk cId="0" sldId="259"/>
            <ac:spMk id="433" creationId="{00000000-0000-0000-0000-000000000000}"/>
          </ac:spMkLst>
        </pc:spChg>
        <pc:grpChg chg="del mod">
          <ac:chgData name="Tiago Oliveira" userId="S::tiago.oliveira19@ua.pt::f20e81da-a785-484e-aee2-51fa4089b447" providerId="AD" clId="Web-{341635F8-2013-A33F-3E4B-AB73E1185030}" dt="2024-12-05T18:28:36.617" v="61"/>
          <ac:grpSpMkLst>
            <pc:docMk/>
            <pc:sldMk cId="0" sldId="259"/>
            <ac:grpSpMk id="443" creationId="{00000000-0000-0000-0000-000000000000}"/>
          </ac:grpSpMkLst>
        </pc:grpChg>
        <pc:picChg chg="del">
          <ac:chgData name="Tiago Oliveira" userId="S::tiago.oliveira19@ua.pt::f20e81da-a785-484e-aee2-51fa4089b447" providerId="AD" clId="Web-{341635F8-2013-A33F-3E4B-AB73E1185030}" dt="2024-12-05T18:27:12.158" v="45"/>
          <ac:picMkLst>
            <pc:docMk/>
            <pc:sldMk cId="0" sldId="259"/>
            <ac:picMk id="434" creationId="{00000000-0000-0000-0000-000000000000}"/>
          </ac:picMkLst>
        </pc:picChg>
      </pc:sldChg>
      <pc:sldChg chg="addSp delSp modSp new">
        <pc:chgData name="Tiago Oliveira" userId="S::tiago.oliveira19@ua.pt::f20e81da-a785-484e-aee2-51fa4089b447" providerId="AD" clId="Web-{341635F8-2013-A33F-3E4B-AB73E1185030}" dt="2024-12-05T18:46:26.181" v="281" actId="20577"/>
        <pc:sldMkLst>
          <pc:docMk/>
          <pc:sldMk cId="2790391447" sldId="288"/>
        </pc:sldMkLst>
        <pc:spChg chg="mod">
          <ac:chgData name="Tiago Oliveira" userId="S::tiago.oliveira19@ua.pt::f20e81da-a785-484e-aee2-51fa4089b447" providerId="AD" clId="Web-{341635F8-2013-A33F-3E4B-AB73E1185030}" dt="2024-12-05T18:33:50.906" v="123" actId="20577"/>
          <ac:spMkLst>
            <pc:docMk/>
            <pc:sldMk cId="2790391447" sldId="288"/>
            <ac:spMk id="2" creationId="{A8FBD743-08B0-16CE-C044-CA99DCEE7D94}"/>
          </ac:spMkLst>
        </pc:spChg>
        <pc:spChg chg="mod">
          <ac:chgData name="Tiago Oliveira" userId="S::tiago.oliveira19@ua.pt::f20e81da-a785-484e-aee2-51fa4089b447" providerId="AD" clId="Web-{341635F8-2013-A33F-3E4B-AB73E1185030}" dt="2024-12-05T18:38:44.334" v="191" actId="1076"/>
          <ac:spMkLst>
            <pc:docMk/>
            <pc:sldMk cId="2790391447" sldId="288"/>
            <ac:spMk id="3" creationId="{32CE3BBC-159D-5C59-4C22-5B96A3730F50}"/>
          </ac:spMkLst>
        </pc:spChg>
        <pc:spChg chg="del">
          <ac:chgData name="Tiago Oliveira" userId="S::tiago.oliveira19@ua.pt::f20e81da-a785-484e-aee2-51fa4089b447" providerId="AD" clId="Web-{341635F8-2013-A33F-3E4B-AB73E1185030}" dt="2024-12-05T18:33:57.641" v="124"/>
          <ac:spMkLst>
            <pc:docMk/>
            <pc:sldMk cId="2790391447" sldId="288"/>
            <ac:spMk id="4" creationId="{0F940C26-F4C7-B7F3-2032-99002006F71C}"/>
          </ac:spMkLst>
        </pc:spChg>
        <pc:spChg chg="add del">
          <ac:chgData name="Tiago Oliveira" userId="S::tiago.oliveira19@ua.pt::f20e81da-a785-484e-aee2-51fa4089b447" providerId="AD" clId="Web-{341635F8-2013-A33F-3E4B-AB73E1185030}" dt="2024-12-05T18:34:05.345" v="126"/>
          <ac:spMkLst>
            <pc:docMk/>
            <pc:sldMk cId="2790391447" sldId="288"/>
            <ac:spMk id="5" creationId="{C4C028ED-A860-A601-CC8E-2B85A6B3546F}"/>
          </ac:spMkLst>
        </pc:spChg>
        <pc:spChg chg="add del">
          <ac:chgData name="Tiago Oliveira" userId="S::tiago.oliveira19@ua.pt::f20e81da-a785-484e-aee2-51fa4089b447" providerId="AD" clId="Web-{341635F8-2013-A33F-3E4B-AB73E1185030}" dt="2024-12-05T18:34:11.939" v="128"/>
          <ac:spMkLst>
            <pc:docMk/>
            <pc:sldMk cId="2790391447" sldId="288"/>
            <ac:spMk id="6" creationId="{4F727A23-C783-BE92-6AB2-218EE2334E4F}"/>
          </ac:spMkLst>
        </pc:spChg>
        <pc:spChg chg="add del">
          <ac:chgData name="Tiago Oliveira" userId="S::tiago.oliveira19@ua.pt::f20e81da-a785-484e-aee2-51fa4089b447" providerId="AD" clId="Web-{341635F8-2013-A33F-3E4B-AB73E1185030}" dt="2024-12-05T18:34:31.956" v="130"/>
          <ac:spMkLst>
            <pc:docMk/>
            <pc:sldMk cId="2790391447" sldId="288"/>
            <ac:spMk id="7" creationId="{D450A338-CD43-C216-E350-A68094EB30B4}"/>
          </ac:spMkLst>
        </pc:spChg>
        <pc:spChg chg="add mod">
          <ac:chgData name="Tiago Oliveira" userId="S::tiago.oliveira19@ua.pt::f20e81da-a785-484e-aee2-51fa4089b447" providerId="AD" clId="Web-{341635F8-2013-A33F-3E4B-AB73E1185030}" dt="2024-12-05T18:38:49.944" v="193" actId="1076"/>
          <ac:spMkLst>
            <pc:docMk/>
            <pc:sldMk cId="2790391447" sldId="288"/>
            <ac:spMk id="8" creationId="{F2FDC828-8C5C-FF52-1BEC-227F6791FB6B}"/>
          </ac:spMkLst>
        </pc:spChg>
        <pc:spChg chg="add del">
          <ac:chgData name="Tiago Oliveira" userId="S::tiago.oliveira19@ua.pt::f20e81da-a785-484e-aee2-51fa4089b447" providerId="AD" clId="Web-{341635F8-2013-A33F-3E4B-AB73E1185030}" dt="2024-12-05T18:36:29.668" v="159"/>
          <ac:spMkLst>
            <pc:docMk/>
            <pc:sldMk cId="2790391447" sldId="288"/>
            <ac:spMk id="9" creationId="{D0AD2625-3E22-537B-01D1-A0AFB1D2ECCD}"/>
          </ac:spMkLst>
        </pc:spChg>
        <pc:spChg chg="add mod">
          <ac:chgData name="Tiago Oliveira" userId="S::tiago.oliveira19@ua.pt::f20e81da-a785-484e-aee2-51fa4089b447" providerId="AD" clId="Web-{341635F8-2013-A33F-3E4B-AB73E1185030}" dt="2024-12-05T18:38:47.881" v="192" actId="1076"/>
          <ac:spMkLst>
            <pc:docMk/>
            <pc:sldMk cId="2790391447" sldId="288"/>
            <ac:spMk id="10" creationId="{03711FDC-17C3-C048-24FE-1421712D671C}"/>
          </ac:spMkLst>
        </pc:spChg>
        <pc:spChg chg="add mod">
          <ac:chgData name="Tiago Oliveira" userId="S::tiago.oliveira19@ua.pt::f20e81da-a785-484e-aee2-51fa4089b447" providerId="AD" clId="Web-{341635F8-2013-A33F-3E4B-AB73E1185030}" dt="2024-12-05T18:46:26.181" v="281" actId="20577"/>
          <ac:spMkLst>
            <pc:docMk/>
            <pc:sldMk cId="2790391447" sldId="288"/>
            <ac:spMk id="11" creationId="{8C104F8F-B362-FF17-7A0E-6BE0B0FD3140}"/>
          </ac:spMkLst>
        </pc:spChg>
      </pc:sldChg>
      <pc:sldChg chg="addSp delSp modSp new">
        <pc:chgData name="Tiago Oliveira" userId="S::tiago.oliveira19@ua.pt::f20e81da-a785-484e-aee2-51fa4089b447" providerId="AD" clId="Web-{341635F8-2013-A33F-3E4B-AB73E1185030}" dt="2024-12-05T18:46:33.088" v="282" actId="1076"/>
        <pc:sldMkLst>
          <pc:docMk/>
          <pc:sldMk cId="708440655" sldId="289"/>
        </pc:sldMkLst>
        <pc:spChg chg="mod">
          <ac:chgData name="Tiago Oliveira" userId="S::tiago.oliveira19@ua.pt::f20e81da-a785-484e-aee2-51fa4089b447" providerId="AD" clId="Web-{341635F8-2013-A33F-3E4B-AB73E1185030}" dt="2024-12-05T18:46:33.088" v="282" actId="1076"/>
          <ac:spMkLst>
            <pc:docMk/>
            <pc:sldMk cId="708440655" sldId="289"/>
            <ac:spMk id="2" creationId="{B5E851D1-48A3-ADE9-D07A-E3A291953B6E}"/>
          </ac:spMkLst>
        </pc:spChg>
        <pc:spChg chg="del">
          <ac:chgData name="Tiago Oliveira" userId="S::tiago.oliveira19@ua.pt::f20e81da-a785-484e-aee2-51fa4089b447" providerId="AD" clId="Web-{341635F8-2013-A33F-3E4B-AB73E1185030}" dt="2024-12-05T18:39:02.007" v="196"/>
          <ac:spMkLst>
            <pc:docMk/>
            <pc:sldMk cId="708440655" sldId="289"/>
            <ac:spMk id="3" creationId="{42DF1290-9A8D-6253-B06C-0776449C608B}"/>
          </ac:spMkLst>
        </pc:spChg>
        <pc:spChg chg="del">
          <ac:chgData name="Tiago Oliveira" userId="S::tiago.oliveira19@ua.pt::f20e81da-a785-484e-aee2-51fa4089b447" providerId="AD" clId="Web-{341635F8-2013-A33F-3E4B-AB73E1185030}" dt="2024-12-05T18:39:13.758" v="205"/>
          <ac:spMkLst>
            <pc:docMk/>
            <pc:sldMk cId="708440655" sldId="289"/>
            <ac:spMk id="4" creationId="{DF664A59-3D77-1DB4-9349-5146377F4806}"/>
          </ac:spMkLst>
        </pc:spChg>
        <pc:spChg chg="add mod">
          <ac:chgData name="Tiago Oliveira" userId="S::tiago.oliveira19@ua.pt::f20e81da-a785-484e-aee2-51fa4089b447" providerId="AD" clId="Web-{341635F8-2013-A33F-3E4B-AB73E1185030}" dt="2024-12-05T18:39:47.526" v="213" actId="14100"/>
          <ac:spMkLst>
            <pc:docMk/>
            <pc:sldMk cId="708440655" sldId="289"/>
            <ac:spMk id="5" creationId="{FEFBE1D8-E913-6029-9963-A6A8DA05BB0E}"/>
          </ac:spMkLst>
        </pc:spChg>
        <pc:spChg chg="add mod">
          <ac:chgData name="Tiago Oliveira" userId="S::tiago.oliveira19@ua.pt::f20e81da-a785-484e-aee2-51fa4089b447" providerId="AD" clId="Web-{341635F8-2013-A33F-3E4B-AB73E1185030}" dt="2024-12-05T18:40:36.749" v="226" actId="20577"/>
          <ac:spMkLst>
            <pc:docMk/>
            <pc:sldMk cId="708440655" sldId="289"/>
            <ac:spMk id="6" creationId="{05DCBF30-2360-4413-D496-BDB7BE48096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3003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61DA9197-FE6E-D41C-7D20-3850BE4C7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376c31365_0_0:notes">
            <a:extLst>
              <a:ext uri="{FF2B5EF4-FFF2-40B4-BE49-F238E27FC236}">
                <a16:creationId xmlns:a16="http://schemas.microsoft.com/office/drawing/2014/main" id="{9C813C3B-EEEE-EA24-F102-5AAA6DA35F0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376c31365_0_0:notes">
            <a:extLst>
              <a:ext uri="{FF2B5EF4-FFF2-40B4-BE49-F238E27FC236}">
                <a16:creationId xmlns:a16="http://schemas.microsoft.com/office/drawing/2014/main" id="{0A06CA3C-5134-A248-B13B-EF656092CB7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7695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6C2566E6-74E4-BAE0-E291-97ED3AEB36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376c31365_0_0:notes">
            <a:extLst>
              <a:ext uri="{FF2B5EF4-FFF2-40B4-BE49-F238E27FC236}">
                <a16:creationId xmlns:a16="http://schemas.microsoft.com/office/drawing/2014/main" id="{6D567108-D7FC-A05E-8A86-F0E7E09D24C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376c31365_0_0:notes">
            <a:extLst>
              <a:ext uri="{FF2B5EF4-FFF2-40B4-BE49-F238E27FC236}">
                <a16:creationId xmlns:a16="http://schemas.microsoft.com/office/drawing/2014/main" id="{2CAD936B-FFCC-2A52-FCCA-42B731FA0A9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95853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25d80b41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25d80b419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>
          <a:extLst>
            <a:ext uri="{FF2B5EF4-FFF2-40B4-BE49-F238E27FC236}">
              <a16:creationId xmlns:a16="http://schemas.microsoft.com/office/drawing/2014/main" id="{2D6B83BA-5D0F-058C-56E9-65CC9576A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25d80b419_0_108:notes">
            <a:extLst>
              <a:ext uri="{FF2B5EF4-FFF2-40B4-BE49-F238E27FC236}">
                <a16:creationId xmlns:a16="http://schemas.microsoft.com/office/drawing/2014/main" id="{162025B9-1116-1928-EE3B-B0C27C64A49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25d80b419_0_108:notes">
            <a:extLst>
              <a:ext uri="{FF2B5EF4-FFF2-40B4-BE49-F238E27FC236}">
                <a16:creationId xmlns:a16="http://schemas.microsoft.com/office/drawing/2014/main" id="{5A8D2B3D-4D60-D25F-2277-769D0D43D2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3189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>
          <a:extLst>
            <a:ext uri="{FF2B5EF4-FFF2-40B4-BE49-F238E27FC236}">
              <a16:creationId xmlns:a16="http://schemas.microsoft.com/office/drawing/2014/main" id="{D8BAC2C0-F054-1198-3048-23C862579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25d80b419_0_108:notes">
            <a:extLst>
              <a:ext uri="{FF2B5EF4-FFF2-40B4-BE49-F238E27FC236}">
                <a16:creationId xmlns:a16="http://schemas.microsoft.com/office/drawing/2014/main" id="{6125AC16-F737-F783-AF4D-17ABFB7ABD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25d80b419_0_108:notes">
            <a:extLst>
              <a:ext uri="{FF2B5EF4-FFF2-40B4-BE49-F238E27FC236}">
                <a16:creationId xmlns:a16="http://schemas.microsoft.com/office/drawing/2014/main" id="{F0DFA3BE-26C1-D8B6-AA6F-316435BA67F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9813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>
          <a:extLst>
            <a:ext uri="{FF2B5EF4-FFF2-40B4-BE49-F238E27FC236}">
              <a16:creationId xmlns:a16="http://schemas.microsoft.com/office/drawing/2014/main" id="{98CACF0D-5033-B398-99E9-AA349A75B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25d80b419_0_108:notes">
            <a:extLst>
              <a:ext uri="{FF2B5EF4-FFF2-40B4-BE49-F238E27FC236}">
                <a16:creationId xmlns:a16="http://schemas.microsoft.com/office/drawing/2014/main" id="{2663DDD6-F596-BD12-2EB7-CBF439F53D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25d80b419_0_108:notes">
            <a:extLst>
              <a:ext uri="{FF2B5EF4-FFF2-40B4-BE49-F238E27FC236}">
                <a16:creationId xmlns:a16="http://schemas.microsoft.com/office/drawing/2014/main" id="{F471C5D0-782A-6025-DEB2-D0CDC2D23FB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93265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D2EAD5EB-E028-77AB-95CD-F0E80EF192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376c31365_0_0:notes">
            <a:extLst>
              <a:ext uri="{FF2B5EF4-FFF2-40B4-BE49-F238E27FC236}">
                <a16:creationId xmlns:a16="http://schemas.microsoft.com/office/drawing/2014/main" id="{C232F667-877D-D178-3EFA-BDA4F0CA9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376c31365_0_0:notes">
            <a:extLst>
              <a:ext uri="{FF2B5EF4-FFF2-40B4-BE49-F238E27FC236}">
                <a16:creationId xmlns:a16="http://schemas.microsoft.com/office/drawing/2014/main" id="{2564F1AD-BBA7-FEC9-042F-EE0D3EFB9F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5494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1ff18b49f31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1ff18b49f31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>
          <a:extLst>
            <a:ext uri="{FF2B5EF4-FFF2-40B4-BE49-F238E27FC236}">
              <a16:creationId xmlns:a16="http://schemas.microsoft.com/office/drawing/2014/main" id="{B2AC40B7-9BAF-D554-7BA3-98D4B8290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:notes">
            <a:extLst>
              <a:ext uri="{FF2B5EF4-FFF2-40B4-BE49-F238E27FC236}">
                <a16:creationId xmlns:a16="http://schemas.microsoft.com/office/drawing/2014/main" id="{6A351072-FA2A-C7FE-4965-A8B7C12A689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p:notes">
            <a:extLst>
              <a:ext uri="{FF2B5EF4-FFF2-40B4-BE49-F238E27FC236}">
                <a16:creationId xmlns:a16="http://schemas.microsoft.com/office/drawing/2014/main" id="{2A4C6B9C-77F4-F1FF-9374-2F41C03FA5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122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ff18b49f31_1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ff18b49f31_1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376c313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376c313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>
          <a:extLst>
            <a:ext uri="{FF2B5EF4-FFF2-40B4-BE49-F238E27FC236}">
              <a16:creationId xmlns:a16="http://schemas.microsoft.com/office/drawing/2014/main" id="{D7EB23EF-3BFE-8F1F-518D-E2281380A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125d80b419_0_108:notes">
            <a:extLst>
              <a:ext uri="{FF2B5EF4-FFF2-40B4-BE49-F238E27FC236}">
                <a16:creationId xmlns:a16="http://schemas.microsoft.com/office/drawing/2014/main" id="{34E7E66A-C733-C4ED-4266-CB38A84A21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125d80b419_0_108:notes">
            <a:extLst>
              <a:ext uri="{FF2B5EF4-FFF2-40B4-BE49-F238E27FC236}">
                <a16:creationId xmlns:a16="http://schemas.microsoft.com/office/drawing/2014/main" id="{67F6C475-5044-C992-C0C5-008401EB5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4673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125d80b419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125d80b419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6">
          <a:extLst>
            <a:ext uri="{FF2B5EF4-FFF2-40B4-BE49-F238E27FC236}">
              <a16:creationId xmlns:a16="http://schemas.microsoft.com/office/drawing/2014/main" id="{189702AB-223C-B41C-B198-A5322504C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13376c31365_0_0:notes">
            <a:extLst>
              <a:ext uri="{FF2B5EF4-FFF2-40B4-BE49-F238E27FC236}">
                <a16:creationId xmlns:a16="http://schemas.microsoft.com/office/drawing/2014/main" id="{351A0C50-DD85-E411-AF3C-5E8F3A14A11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13376c31365_0_0:notes">
            <a:extLst>
              <a:ext uri="{FF2B5EF4-FFF2-40B4-BE49-F238E27FC236}">
                <a16:creationId xmlns:a16="http://schemas.microsoft.com/office/drawing/2014/main" id="{201F757B-C011-0CE0-B0F7-7F283A166C1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08611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8524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10860aa5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10860aa5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1447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100" y="-6561"/>
            <a:ext cx="9144100" cy="5150061"/>
            <a:chOff x="-100" y="-6561"/>
            <a:chExt cx="9144100" cy="5150061"/>
          </a:xfrm>
        </p:grpSpPr>
        <p:pic>
          <p:nvPicPr>
            <p:cNvPr id="10" name="Google Shape;10;p2"/>
            <p:cNvPicPr preferRelativeResize="0"/>
            <p:nvPr/>
          </p:nvPicPr>
          <p:blipFill rotWithShape="1">
            <a:blip r:embed="rId2">
              <a:alphaModFix amt="79000"/>
            </a:blip>
            <a:srcRect b="21216"/>
            <a:stretch/>
          </p:blipFill>
          <p:spPr>
            <a:xfrm>
              <a:off x="0" y="0"/>
              <a:ext cx="9144000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11;p2"/>
            <p:cNvSpPr/>
            <p:nvPr/>
          </p:nvSpPr>
          <p:spPr>
            <a:xfrm>
              <a:off x="-100" y="-6561"/>
              <a:ext cx="9144000" cy="4604100"/>
            </a:xfrm>
            <a:prstGeom prst="rect">
              <a:avLst/>
            </a:prstGeom>
            <a:solidFill>
              <a:srgbClr val="BEE643">
                <a:alpha val="5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13325" y="1664250"/>
            <a:ext cx="4006500" cy="14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 b="0"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13250" y="3069750"/>
            <a:ext cx="40065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" name="Google Shape;14;p2"/>
          <p:cNvSpPr>
            <a:spLocks noGrp="1"/>
          </p:cNvSpPr>
          <p:nvPr>
            <p:ph type="pic" idx="2"/>
          </p:nvPr>
        </p:nvSpPr>
        <p:spPr>
          <a:xfrm>
            <a:off x="4913150" y="539550"/>
            <a:ext cx="3516000" cy="40644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5" name="Google Shape;15;p2"/>
          <p:cNvGrpSpPr/>
          <p:nvPr/>
        </p:nvGrpSpPr>
        <p:grpSpPr>
          <a:xfrm rot="5400000">
            <a:off x="-389765" y="673264"/>
            <a:ext cx="1608131" cy="598038"/>
            <a:chOff x="2501300" y="4112925"/>
            <a:chExt cx="2303913" cy="856788"/>
          </a:xfrm>
        </p:grpSpPr>
        <p:sp>
          <p:nvSpPr>
            <p:cNvPr id="16" name="Google Shape;16;p2"/>
            <p:cNvSpPr/>
            <p:nvPr/>
          </p:nvSpPr>
          <p:spPr>
            <a:xfrm>
              <a:off x="2501300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86998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238665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501300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86998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3238665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607348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976031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434471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607348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976031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34471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8" name="Google Shape;28;p2"/>
          <p:cNvSpPr/>
          <p:nvPr/>
        </p:nvSpPr>
        <p:spPr>
          <a:xfrm>
            <a:off x="3847550" y="4484800"/>
            <a:ext cx="1448700" cy="14487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16"/>
          <p:cNvPicPr preferRelativeResize="0"/>
          <p:nvPr/>
        </p:nvPicPr>
        <p:blipFill rotWithShape="1">
          <a:blip r:embed="rId2">
            <a:alphaModFix amt="79000"/>
          </a:blip>
          <a:srcRect t="8981" b="1223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2" name="Google Shape;212;p16"/>
          <p:cNvGrpSpPr/>
          <p:nvPr/>
        </p:nvGrpSpPr>
        <p:grpSpPr>
          <a:xfrm rot="5400000">
            <a:off x="4341700" y="4235988"/>
            <a:ext cx="460500" cy="1196425"/>
            <a:chOff x="4736338" y="2523851"/>
            <a:chExt cx="460500" cy="1196425"/>
          </a:xfrm>
        </p:grpSpPr>
        <p:sp>
          <p:nvSpPr>
            <p:cNvPr id="213" name="Google Shape;213;p16"/>
            <p:cNvSpPr/>
            <p:nvPr/>
          </p:nvSpPr>
          <p:spPr>
            <a:xfrm rot="5400000">
              <a:off x="4736338" y="2523851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4" name="Google Shape;214;p16"/>
            <p:cNvSpPr/>
            <p:nvPr/>
          </p:nvSpPr>
          <p:spPr>
            <a:xfrm rot="5400000">
              <a:off x="4736338" y="28918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5" name="Google Shape;215;p16"/>
            <p:cNvSpPr/>
            <p:nvPr/>
          </p:nvSpPr>
          <p:spPr>
            <a:xfrm rot="5400000">
              <a:off x="4736338" y="3259776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216" name="Google Shape;216;p16"/>
          <p:cNvGrpSpPr/>
          <p:nvPr/>
        </p:nvGrpSpPr>
        <p:grpSpPr>
          <a:xfrm>
            <a:off x="-724350" y="719700"/>
            <a:ext cx="10588050" cy="3669150"/>
            <a:chOff x="-724350" y="719700"/>
            <a:chExt cx="10588050" cy="3669150"/>
          </a:xfrm>
        </p:grpSpPr>
        <p:sp>
          <p:nvSpPr>
            <p:cNvPr id="217" name="Google Shape;217;p16"/>
            <p:cNvSpPr/>
            <p:nvPr/>
          </p:nvSpPr>
          <p:spPr>
            <a:xfrm>
              <a:off x="8424300" y="719700"/>
              <a:ext cx="1439400" cy="1439400"/>
            </a:xfrm>
            <a:prstGeom prst="mathMultiply">
              <a:avLst>
                <a:gd name="adj1" fmla="val 2352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-724350" y="2940150"/>
              <a:ext cx="1448700" cy="14487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19" name="Google Shape;219;p16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16"/>
          <p:cNvSpPr txBox="1">
            <a:spLocks noGrp="1"/>
          </p:cNvSpPr>
          <p:nvPr>
            <p:ph type="subTitle" idx="1"/>
          </p:nvPr>
        </p:nvSpPr>
        <p:spPr>
          <a:xfrm>
            <a:off x="715000" y="2153550"/>
            <a:ext cx="24768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21" name="Google Shape;221;p16"/>
          <p:cNvSpPr txBox="1">
            <a:spLocks noGrp="1"/>
          </p:cNvSpPr>
          <p:nvPr>
            <p:ph type="subTitle" idx="2"/>
          </p:nvPr>
        </p:nvSpPr>
        <p:spPr>
          <a:xfrm>
            <a:off x="715000" y="2501350"/>
            <a:ext cx="2476800" cy="9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16"/>
          <p:cNvSpPr txBox="1">
            <a:spLocks noGrp="1"/>
          </p:cNvSpPr>
          <p:nvPr>
            <p:ph type="subTitle" idx="3"/>
          </p:nvPr>
        </p:nvSpPr>
        <p:spPr>
          <a:xfrm>
            <a:off x="3333549" y="2501350"/>
            <a:ext cx="2476800" cy="9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16"/>
          <p:cNvSpPr txBox="1">
            <a:spLocks noGrp="1"/>
          </p:cNvSpPr>
          <p:nvPr>
            <p:ph type="subTitle" idx="4"/>
          </p:nvPr>
        </p:nvSpPr>
        <p:spPr>
          <a:xfrm>
            <a:off x="5952099" y="2501350"/>
            <a:ext cx="2476800" cy="99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16"/>
          <p:cNvSpPr txBox="1">
            <a:spLocks noGrp="1"/>
          </p:cNvSpPr>
          <p:nvPr>
            <p:ph type="subTitle" idx="5"/>
          </p:nvPr>
        </p:nvSpPr>
        <p:spPr>
          <a:xfrm>
            <a:off x="3333558" y="2153550"/>
            <a:ext cx="24768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25" name="Google Shape;225;p16"/>
          <p:cNvSpPr txBox="1">
            <a:spLocks noGrp="1"/>
          </p:cNvSpPr>
          <p:nvPr>
            <p:ph type="subTitle" idx="6"/>
          </p:nvPr>
        </p:nvSpPr>
        <p:spPr>
          <a:xfrm>
            <a:off x="5952095" y="2153550"/>
            <a:ext cx="2476800" cy="41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_1_1_1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18"/>
          <p:cNvPicPr preferRelativeResize="0"/>
          <p:nvPr/>
        </p:nvPicPr>
        <p:blipFill rotWithShape="1">
          <a:blip r:embed="rId2">
            <a:alphaModFix amt="79000"/>
          </a:blip>
          <a:srcRect t="17064" b="4151"/>
          <a:stretch/>
        </p:blipFill>
        <p:spPr>
          <a:xfrm rot="10800000"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18"/>
          <p:cNvSpPr/>
          <p:nvPr/>
        </p:nvSpPr>
        <p:spPr>
          <a:xfrm>
            <a:off x="2706825" y="-813150"/>
            <a:ext cx="1626300" cy="1626300"/>
          </a:xfrm>
          <a:prstGeom prst="mathMultiply">
            <a:avLst>
              <a:gd name="adj1" fmla="val 2352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256" name="Google Shape;256;p18"/>
          <p:cNvGrpSpPr/>
          <p:nvPr/>
        </p:nvGrpSpPr>
        <p:grpSpPr>
          <a:xfrm rot="5400000">
            <a:off x="7830663" y="4235976"/>
            <a:ext cx="460500" cy="1196425"/>
            <a:chOff x="4736338" y="2523851"/>
            <a:chExt cx="460500" cy="1196425"/>
          </a:xfrm>
        </p:grpSpPr>
        <p:sp>
          <p:nvSpPr>
            <p:cNvPr id="257" name="Google Shape;257;p18"/>
            <p:cNvSpPr/>
            <p:nvPr/>
          </p:nvSpPr>
          <p:spPr>
            <a:xfrm rot="5400000">
              <a:off x="4736338" y="2523851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58" name="Google Shape;258;p18"/>
            <p:cNvSpPr/>
            <p:nvPr/>
          </p:nvSpPr>
          <p:spPr>
            <a:xfrm rot="5400000">
              <a:off x="4736338" y="28918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59" name="Google Shape;259;p18"/>
            <p:cNvSpPr/>
            <p:nvPr/>
          </p:nvSpPr>
          <p:spPr>
            <a:xfrm rot="5400000">
              <a:off x="4736338" y="3259776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60" name="Google Shape;260;p18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18"/>
          <p:cNvSpPr txBox="1">
            <a:spLocks noGrp="1"/>
          </p:cNvSpPr>
          <p:nvPr>
            <p:ph type="subTitle" idx="1"/>
          </p:nvPr>
        </p:nvSpPr>
        <p:spPr>
          <a:xfrm>
            <a:off x="1253426" y="2060969"/>
            <a:ext cx="21903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8"/>
          <p:cNvSpPr txBox="1">
            <a:spLocks noGrp="1"/>
          </p:cNvSpPr>
          <p:nvPr>
            <p:ph type="subTitle" idx="2"/>
          </p:nvPr>
        </p:nvSpPr>
        <p:spPr>
          <a:xfrm>
            <a:off x="3479130" y="2060969"/>
            <a:ext cx="21903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3" name="Google Shape;263;p18"/>
          <p:cNvSpPr txBox="1">
            <a:spLocks noGrp="1"/>
          </p:cNvSpPr>
          <p:nvPr>
            <p:ph type="subTitle" idx="3"/>
          </p:nvPr>
        </p:nvSpPr>
        <p:spPr>
          <a:xfrm>
            <a:off x="5702572" y="2060969"/>
            <a:ext cx="2186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18"/>
          <p:cNvSpPr txBox="1">
            <a:spLocks noGrp="1"/>
          </p:cNvSpPr>
          <p:nvPr>
            <p:ph type="subTitle" idx="4"/>
          </p:nvPr>
        </p:nvSpPr>
        <p:spPr>
          <a:xfrm>
            <a:off x="1253426" y="3580700"/>
            <a:ext cx="21903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18"/>
          <p:cNvSpPr txBox="1">
            <a:spLocks noGrp="1"/>
          </p:cNvSpPr>
          <p:nvPr>
            <p:ph type="subTitle" idx="5"/>
          </p:nvPr>
        </p:nvSpPr>
        <p:spPr>
          <a:xfrm>
            <a:off x="3477999" y="3580700"/>
            <a:ext cx="21903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6" name="Google Shape;266;p18"/>
          <p:cNvSpPr txBox="1">
            <a:spLocks noGrp="1"/>
          </p:cNvSpPr>
          <p:nvPr>
            <p:ph type="subTitle" idx="6"/>
          </p:nvPr>
        </p:nvSpPr>
        <p:spPr>
          <a:xfrm>
            <a:off x="5702572" y="3580700"/>
            <a:ext cx="2186100" cy="537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8"/>
          <p:cNvSpPr txBox="1">
            <a:spLocks noGrp="1"/>
          </p:cNvSpPr>
          <p:nvPr>
            <p:ph type="subTitle" idx="7"/>
          </p:nvPr>
        </p:nvSpPr>
        <p:spPr>
          <a:xfrm>
            <a:off x="1248863" y="1348625"/>
            <a:ext cx="21903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68" name="Google Shape;268;p18"/>
          <p:cNvSpPr txBox="1">
            <a:spLocks noGrp="1"/>
          </p:cNvSpPr>
          <p:nvPr>
            <p:ph type="subTitle" idx="8"/>
          </p:nvPr>
        </p:nvSpPr>
        <p:spPr>
          <a:xfrm>
            <a:off x="3479148" y="1348625"/>
            <a:ext cx="21903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69" name="Google Shape;269;p18"/>
          <p:cNvSpPr txBox="1">
            <a:spLocks noGrp="1"/>
          </p:cNvSpPr>
          <p:nvPr>
            <p:ph type="subTitle" idx="9"/>
          </p:nvPr>
        </p:nvSpPr>
        <p:spPr>
          <a:xfrm>
            <a:off x="5707164" y="1348625"/>
            <a:ext cx="21861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70" name="Google Shape;270;p18"/>
          <p:cNvSpPr txBox="1">
            <a:spLocks noGrp="1"/>
          </p:cNvSpPr>
          <p:nvPr>
            <p:ph type="subTitle" idx="13"/>
          </p:nvPr>
        </p:nvSpPr>
        <p:spPr>
          <a:xfrm>
            <a:off x="1249164" y="2868200"/>
            <a:ext cx="21903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71" name="Google Shape;271;p18"/>
          <p:cNvSpPr txBox="1">
            <a:spLocks noGrp="1"/>
          </p:cNvSpPr>
          <p:nvPr>
            <p:ph type="subTitle" idx="14"/>
          </p:nvPr>
        </p:nvSpPr>
        <p:spPr>
          <a:xfrm>
            <a:off x="3479145" y="2868200"/>
            <a:ext cx="21903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72" name="Google Shape;272;p18"/>
          <p:cNvSpPr txBox="1">
            <a:spLocks noGrp="1"/>
          </p:cNvSpPr>
          <p:nvPr>
            <p:ph type="subTitle" idx="15"/>
          </p:nvPr>
        </p:nvSpPr>
        <p:spPr>
          <a:xfrm>
            <a:off x="5704838" y="2868200"/>
            <a:ext cx="2190300" cy="788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19"/>
          <p:cNvGrpSpPr/>
          <p:nvPr/>
        </p:nvGrpSpPr>
        <p:grpSpPr>
          <a:xfrm>
            <a:off x="-2125" y="-1"/>
            <a:ext cx="9148250" cy="5143501"/>
            <a:chOff x="-2125" y="-1"/>
            <a:chExt cx="9148250" cy="5143501"/>
          </a:xfrm>
        </p:grpSpPr>
        <p:pic>
          <p:nvPicPr>
            <p:cNvPr id="275" name="Google Shape;275;p19"/>
            <p:cNvPicPr preferRelativeResize="0"/>
            <p:nvPr/>
          </p:nvPicPr>
          <p:blipFill rotWithShape="1">
            <a:blip r:embed="rId2">
              <a:alphaModFix amt="79000"/>
            </a:blip>
            <a:srcRect l="-30" r="-20" b="21216"/>
            <a:stretch/>
          </p:blipFill>
          <p:spPr>
            <a:xfrm>
              <a:off x="-2125" y="-1"/>
              <a:ext cx="9148250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6" name="Google Shape;276;p19"/>
            <p:cNvSpPr/>
            <p:nvPr/>
          </p:nvSpPr>
          <p:spPr>
            <a:xfrm rot="10800000">
              <a:off x="150" y="-1"/>
              <a:ext cx="8430600" cy="5143500"/>
            </a:xfrm>
            <a:prstGeom prst="rect">
              <a:avLst/>
            </a:prstGeom>
            <a:solidFill>
              <a:srgbClr val="BEE643">
                <a:alpha val="5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77" name="Google Shape;277;p19"/>
          <p:cNvSpPr txBox="1">
            <a:spLocks noGrp="1"/>
          </p:cNvSpPr>
          <p:nvPr>
            <p:ph type="title" hasCustomPrompt="1"/>
          </p:nvPr>
        </p:nvSpPr>
        <p:spPr>
          <a:xfrm>
            <a:off x="713250" y="633775"/>
            <a:ext cx="45936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78" name="Google Shape;278;p19"/>
          <p:cNvSpPr txBox="1">
            <a:spLocks noGrp="1"/>
          </p:cNvSpPr>
          <p:nvPr>
            <p:ph type="subTitle" idx="1"/>
          </p:nvPr>
        </p:nvSpPr>
        <p:spPr>
          <a:xfrm>
            <a:off x="713250" y="1395028"/>
            <a:ext cx="4593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79" name="Google Shape;279;p19"/>
          <p:cNvSpPr txBox="1">
            <a:spLocks noGrp="1"/>
          </p:cNvSpPr>
          <p:nvPr>
            <p:ph type="title" idx="2" hasCustomPrompt="1"/>
          </p:nvPr>
        </p:nvSpPr>
        <p:spPr>
          <a:xfrm>
            <a:off x="713250" y="2006469"/>
            <a:ext cx="45936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0" name="Google Shape;280;p19"/>
          <p:cNvSpPr txBox="1">
            <a:spLocks noGrp="1"/>
          </p:cNvSpPr>
          <p:nvPr>
            <p:ph type="subTitle" idx="3"/>
          </p:nvPr>
        </p:nvSpPr>
        <p:spPr>
          <a:xfrm>
            <a:off x="713250" y="2767727"/>
            <a:ext cx="4593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1" name="Google Shape;281;p19"/>
          <p:cNvSpPr txBox="1">
            <a:spLocks noGrp="1"/>
          </p:cNvSpPr>
          <p:nvPr>
            <p:ph type="title" idx="4" hasCustomPrompt="1"/>
          </p:nvPr>
        </p:nvSpPr>
        <p:spPr>
          <a:xfrm>
            <a:off x="713250" y="3379164"/>
            <a:ext cx="4593600" cy="82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82" name="Google Shape;282;p19"/>
          <p:cNvSpPr txBox="1">
            <a:spLocks noGrp="1"/>
          </p:cNvSpPr>
          <p:nvPr>
            <p:ph type="subTitle" idx="5"/>
          </p:nvPr>
        </p:nvSpPr>
        <p:spPr>
          <a:xfrm>
            <a:off x="713250" y="4140425"/>
            <a:ext cx="4593600" cy="36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9"/>
          <p:cNvSpPr>
            <a:spLocks noGrp="1"/>
          </p:cNvSpPr>
          <p:nvPr>
            <p:ph type="pic" idx="6"/>
          </p:nvPr>
        </p:nvSpPr>
        <p:spPr>
          <a:xfrm>
            <a:off x="5429900" y="683925"/>
            <a:ext cx="2999100" cy="3547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84" name="Google Shape;284;p19"/>
          <p:cNvGrpSpPr/>
          <p:nvPr/>
        </p:nvGrpSpPr>
        <p:grpSpPr>
          <a:xfrm rot="5400000">
            <a:off x="-403422" y="4006266"/>
            <a:ext cx="1539936" cy="572677"/>
            <a:chOff x="2501300" y="4112925"/>
            <a:chExt cx="2303913" cy="856788"/>
          </a:xfrm>
        </p:grpSpPr>
        <p:sp>
          <p:nvSpPr>
            <p:cNvPr id="285" name="Google Shape;285;p19"/>
            <p:cNvSpPr/>
            <p:nvPr/>
          </p:nvSpPr>
          <p:spPr>
            <a:xfrm>
              <a:off x="2501300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286998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3238665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2501300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286998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3238665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1" name="Google Shape;291;p19"/>
            <p:cNvSpPr/>
            <p:nvPr/>
          </p:nvSpPr>
          <p:spPr>
            <a:xfrm>
              <a:off x="3607348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2" name="Google Shape;292;p19"/>
            <p:cNvSpPr/>
            <p:nvPr/>
          </p:nvSpPr>
          <p:spPr>
            <a:xfrm>
              <a:off x="3976031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34471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3607348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3976031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34471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2" name="Google Shape;332;p23"/>
          <p:cNvGrpSpPr/>
          <p:nvPr/>
        </p:nvGrpSpPr>
        <p:grpSpPr>
          <a:xfrm>
            <a:off x="-2125" y="-1"/>
            <a:ext cx="9148250" cy="5143501"/>
            <a:chOff x="-2125" y="-1"/>
            <a:chExt cx="9148250" cy="5143501"/>
          </a:xfrm>
        </p:grpSpPr>
        <p:pic>
          <p:nvPicPr>
            <p:cNvPr id="333" name="Google Shape;333;p23"/>
            <p:cNvPicPr preferRelativeResize="0"/>
            <p:nvPr/>
          </p:nvPicPr>
          <p:blipFill rotWithShape="1">
            <a:blip r:embed="rId2">
              <a:alphaModFix amt="79000"/>
            </a:blip>
            <a:srcRect l="-30" r="-20" b="21216"/>
            <a:stretch/>
          </p:blipFill>
          <p:spPr>
            <a:xfrm rot="10800000">
              <a:off x="-2125" y="-1"/>
              <a:ext cx="9148250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4" name="Google Shape;334;p23"/>
            <p:cNvSpPr/>
            <p:nvPr/>
          </p:nvSpPr>
          <p:spPr>
            <a:xfrm>
              <a:off x="713250" y="0"/>
              <a:ext cx="8430600" cy="5143500"/>
            </a:xfrm>
            <a:prstGeom prst="rect">
              <a:avLst/>
            </a:prstGeom>
            <a:solidFill>
              <a:srgbClr val="BEE643">
                <a:alpha val="5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35" name="Google Shape;335;p23"/>
          <p:cNvGrpSpPr/>
          <p:nvPr/>
        </p:nvGrpSpPr>
        <p:grpSpPr>
          <a:xfrm rot="-5400000">
            <a:off x="-197887" y="2285416"/>
            <a:ext cx="1539936" cy="572677"/>
            <a:chOff x="2501300" y="4112925"/>
            <a:chExt cx="2303913" cy="856788"/>
          </a:xfrm>
        </p:grpSpPr>
        <p:sp>
          <p:nvSpPr>
            <p:cNvPr id="336" name="Google Shape;336;p23"/>
            <p:cNvSpPr/>
            <p:nvPr/>
          </p:nvSpPr>
          <p:spPr>
            <a:xfrm>
              <a:off x="2501300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7" name="Google Shape;337;p23"/>
            <p:cNvSpPr/>
            <p:nvPr/>
          </p:nvSpPr>
          <p:spPr>
            <a:xfrm>
              <a:off x="286998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>
              <a:off x="3238665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39" name="Google Shape;339;p23"/>
            <p:cNvSpPr/>
            <p:nvPr/>
          </p:nvSpPr>
          <p:spPr>
            <a:xfrm>
              <a:off x="2501300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0" name="Google Shape;340;p23"/>
            <p:cNvSpPr/>
            <p:nvPr/>
          </p:nvSpPr>
          <p:spPr>
            <a:xfrm>
              <a:off x="286998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1" name="Google Shape;341;p23"/>
            <p:cNvSpPr/>
            <p:nvPr/>
          </p:nvSpPr>
          <p:spPr>
            <a:xfrm>
              <a:off x="3238665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2" name="Google Shape;342;p23"/>
            <p:cNvSpPr/>
            <p:nvPr/>
          </p:nvSpPr>
          <p:spPr>
            <a:xfrm>
              <a:off x="3607348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>
              <a:off x="3976031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4" name="Google Shape;344;p23"/>
            <p:cNvSpPr/>
            <p:nvPr/>
          </p:nvSpPr>
          <p:spPr>
            <a:xfrm>
              <a:off x="434471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5" name="Google Shape;345;p23"/>
            <p:cNvSpPr/>
            <p:nvPr/>
          </p:nvSpPr>
          <p:spPr>
            <a:xfrm>
              <a:off x="3607348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6" name="Google Shape;346;p23"/>
            <p:cNvSpPr/>
            <p:nvPr/>
          </p:nvSpPr>
          <p:spPr>
            <a:xfrm>
              <a:off x="3976031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47" name="Google Shape;347;p23"/>
            <p:cNvSpPr/>
            <p:nvPr/>
          </p:nvSpPr>
          <p:spPr>
            <a:xfrm>
              <a:off x="434471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4"/>
          <p:cNvPicPr preferRelativeResize="0"/>
          <p:nvPr/>
        </p:nvPicPr>
        <p:blipFill rotWithShape="1">
          <a:blip r:embed="rId2">
            <a:alphaModFix amt="79000"/>
          </a:blip>
          <a:srcRect t="17064" b="4151"/>
          <a:stretch/>
        </p:blipFill>
        <p:spPr>
          <a:xfrm rot="10800000"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24"/>
          <p:cNvSpPr/>
          <p:nvPr/>
        </p:nvSpPr>
        <p:spPr>
          <a:xfrm>
            <a:off x="3758850" y="-850800"/>
            <a:ext cx="1626300" cy="1626300"/>
          </a:xfrm>
          <a:prstGeom prst="mathMultiply">
            <a:avLst>
              <a:gd name="adj1" fmla="val 2352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351" name="Google Shape;351;p24"/>
          <p:cNvGrpSpPr/>
          <p:nvPr/>
        </p:nvGrpSpPr>
        <p:grpSpPr>
          <a:xfrm rot="5400000">
            <a:off x="4341750" y="4187526"/>
            <a:ext cx="460500" cy="1196425"/>
            <a:chOff x="4736338" y="2523851"/>
            <a:chExt cx="460500" cy="1196425"/>
          </a:xfrm>
        </p:grpSpPr>
        <p:sp>
          <p:nvSpPr>
            <p:cNvPr id="352" name="Google Shape;352;p24"/>
            <p:cNvSpPr/>
            <p:nvPr/>
          </p:nvSpPr>
          <p:spPr>
            <a:xfrm rot="5400000">
              <a:off x="4736338" y="2523851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3" name="Google Shape;353;p24"/>
            <p:cNvSpPr/>
            <p:nvPr/>
          </p:nvSpPr>
          <p:spPr>
            <a:xfrm rot="5400000">
              <a:off x="4736338" y="28918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4" name="Google Shape;354;p24"/>
            <p:cNvSpPr/>
            <p:nvPr/>
          </p:nvSpPr>
          <p:spPr>
            <a:xfrm rot="5400000">
              <a:off x="4736338" y="3259776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oogle Shape;30;p3"/>
          <p:cNvGrpSpPr/>
          <p:nvPr/>
        </p:nvGrpSpPr>
        <p:grpSpPr>
          <a:xfrm>
            <a:off x="-2125" y="-1"/>
            <a:ext cx="9148250" cy="5143651"/>
            <a:chOff x="-2125" y="-1"/>
            <a:chExt cx="9148250" cy="5143651"/>
          </a:xfrm>
        </p:grpSpPr>
        <p:pic>
          <p:nvPicPr>
            <p:cNvPr id="31" name="Google Shape;31;p3"/>
            <p:cNvPicPr preferRelativeResize="0"/>
            <p:nvPr/>
          </p:nvPicPr>
          <p:blipFill rotWithShape="1">
            <a:blip r:embed="rId2">
              <a:alphaModFix amt="79000"/>
            </a:blip>
            <a:srcRect l="-30" t="21216" r="-20"/>
            <a:stretch/>
          </p:blipFill>
          <p:spPr>
            <a:xfrm rot="10800000">
              <a:off x="-2125" y="-1"/>
              <a:ext cx="9148250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" name="Google Shape;32;p3"/>
            <p:cNvSpPr/>
            <p:nvPr/>
          </p:nvSpPr>
          <p:spPr>
            <a:xfrm>
              <a:off x="0" y="539550"/>
              <a:ext cx="9144000" cy="4604100"/>
            </a:xfrm>
            <a:prstGeom prst="rect">
              <a:avLst/>
            </a:prstGeom>
            <a:solidFill>
              <a:srgbClr val="BEE643">
                <a:alpha val="5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3" name="Google Shape;33;p3"/>
          <p:cNvGrpSpPr/>
          <p:nvPr/>
        </p:nvGrpSpPr>
        <p:grpSpPr>
          <a:xfrm>
            <a:off x="7887425" y="4183050"/>
            <a:ext cx="1196425" cy="856788"/>
            <a:chOff x="3245325" y="1023575"/>
            <a:chExt cx="1196425" cy="856788"/>
          </a:xfrm>
        </p:grpSpPr>
        <p:sp>
          <p:nvSpPr>
            <p:cNvPr id="34" name="Google Shape;34;p3"/>
            <p:cNvSpPr/>
            <p:nvPr/>
          </p:nvSpPr>
          <p:spPr>
            <a:xfrm>
              <a:off x="3245325" y="102357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5" name="Google Shape;35;p3"/>
            <p:cNvSpPr/>
            <p:nvPr/>
          </p:nvSpPr>
          <p:spPr>
            <a:xfrm>
              <a:off x="3613288" y="102357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6" name="Google Shape;36;p3"/>
            <p:cNvSpPr/>
            <p:nvPr/>
          </p:nvSpPr>
          <p:spPr>
            <a:xfrm>
              <a:off x="3981250" y="102357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" name="Google Shape;37;p3"/>
            <p:cNvSpPr/>
            <p:nvPr/>
          </p:nvSpPr>
          <p:spPr>
            <a:xfrm>
              <a:off x="3245325" y="141986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" name="Google Shape;38;p3"/>
            <p:cNvSpPr/>
            <p:nvPr/>
          </p:nvSpPr>
          <p:spPr>
            <a:xfrm>
              <a:off x="3613288" y="141986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" name="Google Shape;39;p3"/>
            <p:cNvSpPr/>
            <p:nvPr/>
          </p:nvSpPr>
          <p:spPr>
            <a:xfrm>
              <a:off x="3981250" y="141986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40" name="Google Shape;40;p3"/>
          <p:cNvSpPr txBox="1">
            <a:spLocks noGrp="1"/>
          </p:cNvSpPr>
          <p:nvPr>
            <p:ph type="title"/>
          </p:nvPr>
        </p:nvSpPr>
        <p:spPr>
          <a:xfrm>
            <a:off x="5138000" y="2033250"/>
            <a:ext cx="32910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title" idx="2" hasCustomPrompt="1"/>
          </p:nvPr>
        </p:nvSpPr>
        <p:spPr>
          <a:xfrm>
            <a:off x="5138004" y="947025"/>
            <a:ext cx="1431300" cy="102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2" name="Google Shape;42;p3"/>
          <p:cNvSpPr>
            <a:spLocks noGrp="1"/>
          </p:cNvSpPr>
          <p:nvPr>
            <p:ph type="pic" idx="3"/>
          </p:nvPr>
        </p:nvSpPr>
        <p:spPr>
          <a:xfrm>
            <a:off x="713250" y="539550"/>
            <a:ext cx="3858600" cy="4064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5"/>
          <p:cNvPicPr preferRelativeResize="0"/>
          <p:nvPr/>
        </p:nvPicPr>
        <p:blipFill rotWithShape="1">
          <a:blip r:embed="rId2">
            <a:alphaModFix amt="79000"/>
          </a:blip>
          <a:srcRect t="6862" b="14354"/>
          <a:stretch/>
        </p:blipFill>
        <p:spPr>
          <a:xfrm flipH="1"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5"/>
          <p:cNvSpPr/>
          <p:nvPr/>
        </p:nvSpPr>
        <p:spPr>
          <a:xfrm>
            <a:off x="1784050" y="4374500"/>
            <a:ext cx="1626300" cy="1626300"/>
          </a:xfrm>
          <a:prstGeom prst="mathMultiply">
            <a:avLst>
              <a:gd name="adj1" fmla="val 2352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66" name="Google Shape;66;p5"/>
          <p:cNvSpPr/>
          <p:nvPr/>
        </p:nvSpPr>
        <p:spPr>
          <a:xfrm>
            <a:off x="0" y="0"/>
            <a:ext cx="9144000" cy="539700"/>
          </a:xfrm>
          <a:prstGeom prst="rect">
            <a:avLst/>
          </a:prstGeom>
          <a:solidFill>
            <a:srgbClr val="BEE643">
              <a:alpha val="5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67" name="Google Shape;67;p5"/>
          <p:cNvGrpSpPr/>
          <p:nvPr/>
        </p:nvGrpSpPr>
        <p:grpSpPr>
          <a:xfrm rot="-5400000">
            <a:off x="8011503" y="755553"/>
            <a:ext cx="1539936" cy="572677"/>
            <a:chOff x="2501300" y="4112925"/>
            <a:chExt cx="2303913" cy="856788"/>
          </a:xfrm>
        </p:grpSpPr>
        <p:sp>
          <p:nvSpPr>
            <p:cNvPr id="68" name="Google Shape;68;p5"/>
            <p:cNvSpPr/>
            <p:nvPr/>
          </p:nvSpPr>
          <p:spPr>
            <a:xfrm>
              <a:off x="2501300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69" name="Google Shape;69;p5"/>
            <p:cNvSpPr/>
            <p:nvPr/>
          </p:nvSpPr>
          <p:spPr>
            <a:xfrm>
              <a:off x="286998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0" name="Google Shape;70;p5"/>
            <p:cNvSpPr/>
            <p:nvPr/>
          </p:nvSpPr>
          <p:spPr>
            <a:xfrm>
              <a:off x="3238665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1" name="Google Shape;71;p5"/>
            <p:cNvSpPr/>
            <p:nvPr/>
          </p:nvSpPr>
          <p:spPr>
            <a:xfrm>
              <a:off x="2501300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2" name="Google Shape;72;p5"/>
            <p:cNvSpPr/>
            <p:nvPr/>
          </p:nvSpPr>
          <p:spPr>
            <a:xfrm>
              <a:off x="286998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3" name="Google Shape;73;p5"/>
            <p:cNvSpPr/>
            <p:nvPr/>
          </p:nvSpPr>
          <p:spPr>
            <a:xfrm>
              <a:off x="3238665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4" name="Google Shape;74;p5"/>
            <p:cNvSpPr/>
            <p:nvPr/>
          </p:nvSpPr>
          <p:spPr>
            <a:xfrm>
              <a:off x="3607348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5" name="Google Shape;75;p5"/>
            <p:cNvSpPr/>
            <p:nvPr/>
          </p:nvSpPr>
          <p:spPr>
            <a:xfrm>
              <a:off x="3976031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6" name="Google Shape;76;p5"/>
            <p:cNvSpPr/>
            <p:nvPr/>
          </p:nvSpPr>
          <p:spPr>
            <a:xfrm>
              <a:off x="434471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7" name="Google Shape;77;p5"/>
            <p:cNvSpPr/>
            <p:nvPr/>
          </p:nvSpPr>
          <p:spPr>
            <a:xfrm>
              <a:off x="3607348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8" name="Google Shape;78;p5"/>
            <p:cNvSpPr/>
            <p:nvPr/>
          </p:nvSpPr>
          <p:spPr>
            <a:xfrm>
              <a:off x="3976031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79" name="Google Shape;79;p5"/>
            <p:cNvSpPr/>
            <p:nvPr/>
          </p:nvSpPr>
          <p:spPr>
            <a:xfrm>
              <a:off x="434471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80" name="Google Shape;80;p5"/>
          <p:cNvSpPr txBox="1">
            <a:spLocks noGrp="1"/>
          </p:cNvSpPr>
          <p:nvPr>
            <p:ph type="subTitle" idx="1"/>
          </p:nvPr>
        </p:nvSpPr>
        <p:spPr>
          <a:xfrm>
            <a:off x="890300" y="2157984"/>
            <a:ext cx="3262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1" name="Google Shape;81;p5"/>
          <p:cNvSpPr txBox="1">
            <a:spLocks noGrp="1"/>
          </p:cNvSpPr>
          <p:nvPr>
            <p:ph type="subTitle" idx="2"/>
          </p:nvPr>
        </p:nvSpPr>
        <p:spPr>
          <a:xfrm>
            <a:off x="4991250" y="2157984"/>
            <a:ext cx="3262500" cy="42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chivo"/>
              <a:buNone/>
              <a:defRPr sz="2400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82" name="Google Shape;82;p5"/>
          <p:cNvSpPr txBox="1">
            <a:spLocks noGrp="1"/>
          </p:cNvSpPr>
          <p:nvPr>
            <p:ph type="subTitle" idx="3"/>
          </p:nvPr>
        </p:nvSpPr>
        <p:spPr>
          <a:xfrm>
            <a:off x="890300" y="2501350"/>
            <a:ext cx="32625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5"/>
          <p:cNvSpPr txBox="1">
            <a:spLocks noGrp="1"/>
          </p:cNvSpPr>
          <p:nvPr>
            <p:ph type="subTitle" idx="4"/>
          </p:nvPr>
        </p:nvSpPr>
        <p:spPr>
          <a:xfrm>
            <a:off x="4991250" y="2501350"/>
            <a:ext cx="32625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5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7"/>
          <p:cNvGrpSpPr/>
          <p:nvPr/>
        </p:nvGrpSpPr>
        <p:grpSpPr>
          <a:xfrm>
            <a:off x="-2125" y="-1"/>
            <a:ext cx="9148250" cy="5143501"/>
            <a:chOff x="-2125" y="-1"/>
            <a:chExt cx="9148250" cy="5143501"/>
          </a:xfrm>
        </p:grpSpPr>
        <p:pic>
          <p:nvPicPr>
            <p:cNvPr id="95" name="Google Shape;95;p7"/>
            <p:cNvPicPr preferRelativeResize="0"/>
            <p:nvPr/>
          </p:nvPicPr>
          <p:blipFill rotWithShape="1">
            <a:blip r:embed="rId2">
              <a:alphaModFix amt="79000"/>
            </a:blip>
            <a:srcRect l="-30" r="-20" b="21216"/>
            <a:stretch/>
          </p:blipFill>
          <p:spPr>
            <a:xfrm rot="10800000">
              <a:off x="-2125" y="-1"/>
              <a:ext cx="9148250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6" name="Google Shape;96;p7"/>
            <p:cNvSpPr/>
            <p:nvPr/>
          </p:nvSpPr>
          <p:spPr>
            <a:xfrm>
              <a:off x="713250" y="0"/>
              <a:ext cx="8430600" cy="5143500"/>
            </a:xfrm>
            <a:prstGeom prst="rect">
              <a:avLst/>
            </a:prstGeom>
            <a:solidFill>
              <a:srgbClr val="BEE643">
                <a:alpha val="5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97" name="Google Shape;97;p7"/>
          <p:cNvSpPr txBox="1">
            <a:spLocks noGrp="1"/>
          </p:cNvSpPr>
          <p:nvPr>
            <p:ph type="title"/>
          </p:nvPr>
        </p:nvSpPr>
        <p:spPr>
          <a:xfrm>
            <a:off x="1081825" y="1524300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7"/>
          <p:cNvSpPr txBox="1">
            <a:spLocks noGrp="1"/>
          </p:cNvSpPr>
          <p:nvPr>
            <p:ph type="body" idx="1"/>
          </p:nvPr>
        </p:nvSpPr>
        <p:spPr>
          <a:xfrm>
            <a:off x="1081825" y="2097000"/>
            <a:ext cx="3214800" cy="152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marL="914400" lvl="1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99" name="Google Shape;99;p7"/>
          <p:cNvSpPr>
            <a:spLocks noGrp="1"/>
          </p:cNvSpPr>
          <p:nvPr>
            <p:ph type="pic" idx="2"/>
          </p:nvPr>
        </p:nvSpPr>
        <p:spPr>
          <a:xfrm>
            <a:off x="4759475" y="626875"/>
            <a:ext cx="3856800" cy="38898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100" name="Google Shape;100;p7"/>
          <p:cNvGrpSpPr/>
          <p:nvPr/>
        </p:nvGrpSpPr>
        <p:grpSpPr>
          <a:xfrm>
            <a:off x="92078" y="4541891"/>
            <a:ext cx="1539936" cy="572677"/>
            <a:chOff x="2501300" y="4112925"/>
            <a:chExt cx="2303913" cy="856788"/>
          </a:xfrm>
        </p:grpSpPr>
        <p:sp>
          <p:nvSpPr>
            <p:cNvPr id="101" name="Google Shape;101;p7"/>
            <p:cNvSpPr/>
            <p:nvPr/>
          </p:nvSpPr>
          <p:spPr>
            <a:xfrm>
              <a:off x="2501300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2" name="Google Shape;102;p7"/>
            <p:cNvSpPr/>
            <p:nvPr/>
          </p:nvSpPr>
          <p:spPr>
            <a:xfrm>
              <a:off x="286998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3" name="Google Shape;103;p7"/>
            <p:cNvSpPr/>
            <p:nvPr/>
          </p:nvSpPr>
          <p:spPr>
            <a:xfrm>
              <a:off x="3238665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4" name="Google Shape;104;p7"/>
            <p:cNvSpPr/>
            <p:nvPr/>
          </p:nvSpPr>
          <p:spPr>
            <a:xfrm>
              <a:off x="2501300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5" name="Google Shape;105;p7"/>
            <p:cNvSpPr/>
            <p:nvPr/>
          </p:nvSpPr>
          <p:spPr>
            <a:xfrm>
              <a:off x="286998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>
              <a:off x="3238665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7" name="Google Shape;107;p7"/>
            <p:cNvSpPr/>
            <p:nvPr/>
          </p:nvSpPr>
          <p:spPr>
            <a:xfrm>
              <a:off x="3607348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8" name="Google Shape;108;p7"/>
            <p:cNvSpPr/>
            <p:nvPr/>
          </p:nvSpPr>
          <p:spPr>
            <a:xfrm>
              <a:off x="3976031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09" name="Google Shape;109;p7"/>
            <p:cNvSpPr/>
            <p:nvPr/>
          </p:nvSpPr>
          <p:spPr>
            <a:xfrm>
              <a:off x="434471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0" name="Google Shape;110;p7"/>
            <p:cNvSpPr/>
            <p:nvPr/>
          </p:nvSpPr>
          <p:spPr>
            <a:xfrm>
              <a:off x="3607348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1" name="Google Shape;111;p7"/>
            <p:cNvSpPr/>
            <p:nvPr/>
          </p:nvSpPr>
          <p:spPr>
            <a:xfrm>
              <a:off x="3976031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12" name="Google Shape;112;p7"/>
            <p:cNvSpPr/>
            <p:nvPr/>
          </p:nvSpPr>
          <p:spPr>
            <a:xfrm>
              <a:off x="434471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113" name="Google Shape;113;p7"/>
          <p:cNvGrpSpPr/>
          <p:nvPr/>
        </p:nvGrpSpPr>
        <p:grpSpPr>
          <a:xfrm>
            <a:off x="333138" y="-860950"/>
            <a:ext cx="5052013" cy="2464588"/>
            <a:chOff x="333138" y="-860950"/>
            <a:chExt cx="5052013" cy="2464588"/>
          </a:xfrm>
        </p:grpSpPr>
        <p:sp>
          <p:nvSpPr>
            <p:cNvPr id="114" name="Google Shape;114;p7"/>
            <p:cNvSpPr/>
            <p:nvPr/>
          </p:nvSpPr>
          <p:spPr>
            <a:xfrm>
              <a:off x="3758850" y="-860950"/>
              <a:ext cx="1626300" cy="1626300"/>
            </a:xfrm>
            <a:prstGeom prst="mathMultiply">
              <a:avLst>
                <a:gd name="adj1" fmla="val 2352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grpSp>
          <p:nvGrpSpPr>
            <p:cNvPr id="115" name="Google Shape;115;p7"/>
            <p:cNvGrpSpPr/>
            <p:nvPr/>
          </p:nvGrpSpPr>
          <p:grpSpPr>
            <a:xfrm rot="10800000">
              <a:off x="333138" y="245163"/>
              <a:ext cx="760200" cy="1358475"/>
              <a:chOff x="6083963" y="865388"/>
              <a:chExt cx="760200" cy="1358475"/>
            </a:xfrm>
          </p:grpSpPr>
          <p:sp>
            <p:nvSpPr>
              <p:cNvPr id="116" name="Google Shape;116;p7"/>
              <p:cNvSpPr/>
              <p:nvPr/>
            </p:nvSpPr>
            <p:spPr>
              <a:xfrm>
                <a:off x="6083963" y="865388"/>
                <a:ext cx="760200" cy="5337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17" name="Google Shape;117;p7"/>
              <p:cNvSpPr/>
              <p:nvPr/>
            </p:nvSpPr>
            <p:spPr>
              <a:xfrm>
                <a:off x="6083963" y="1140313"/>
                <a:ext cx="760200" cy="533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18" name="Google Shape;118;p7"/>
              <p:cNvSpPr/>
              <p:nvPr/>
            </p:nvSpPr>
            <p:spPr>
              <a:xfrm>
                <a:off x="6083963" y="1415238"/>
                <a:ext cx="760200" cy="533700"/>
              </a:xfrm>
              <a:prstGeom prst="triangle">
                <a:avLst>
                  <a:gd name="adj" fmla="val 50000"/>
                </a:avLst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  <p:sp>
            <p:nvSpPr>
              <p:cNvPr id="119" name="Google Shape;119;p7"/>
              <p:cNvSpPr/>
              <p:nvPr/>
            </p:nvSpPr>
            <p:spPr>
              <a:xfrm>
                <a:off x="6083963" y="1690163"/>
                <a:ext cx="760200" cy="533700"/>
              </a:xfrm>
              <a:prstGeom prst="triangle">
                <a:avLst>
                  <a:gd name="adj" fmla="val 50000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DM Sans"/>
                  <a:ea typeface="DM Sans"/>
                  <a:cs typeface="DM Sans"/>
                  <a:sym typeface="DM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8"/>
          <p:cNvGrpSpPr/>
          <p:nvPr/>
        </p:nvGrpSpPr>
        <p:grpSpPr>
          <a:xfrm>
            <a:off x="-2125" y="-1"/>
            <a:ext cx="9148250" cy="5143501"/>
            <a:chOff x="-2125" y="-1"/>
            <a:chExt cx="9148250" cy="5143501"/>
          </a:xfrm>
        </p:grpSpPr>
        <p:pic>
          <p:nvPicPr>
            <p:cNvPr id="122" name="Google Shape;122;p8"/>
            <p:cNvPicPr preferRelativeResize="0"/>
            <p:nvPr/>
          </p:nvPicPr>
          <p:blipFill rotWithShape="1">
            <a:blip r:embed="rId2">
              <a:alphaModFix amt="79000"/>
            </a:blip>
            <a:srcRect l="-30" r="-20" b="21216"/>
            <a:stretch/>
          </p:blipFill>
          <p:spPr>
            <a:xfrm rot="10800000">
              <a:off x="-2125" y="-1"/>
              <a:ext cx="9148250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8"/>
            <p:cNvSpPr/>
            <p:nvPr/>
          </p:nvSpPr>
          <p:spPr>
            <a:xfrm>
              <a:off x="713250" y="0"/>
              <a:ext cx="8430600" cy="5143500"/>
            </a:xfrm>
            <a:prstGeom prst="rect">
              <a:avLst/>
            </a:prstGeom>
            <a:solidFill>
              <a:srgbClr val="BEE643">
                <a:alpha val="5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24" name="Google Shape;12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5" name="Google Shape;125;p8"/>
          <p:cNvSpPr/>
          <p:nvPr/>
        </p:nvSpPr>
        <p:spPr>
          <a:xfrm>
            <a:off x="4231250" y="-891925"/>
            <a:ext cx="1626300" cy="16263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126" name="Google Shape;126;p8"/>
          <p:cNvGrpSpPr/>
          <p:nvPr/>
        </p:nvGrpSpPr>
        <p:grpSpPr>
          <a:xfrm>
            <a:off x="7555778" y="4541891"/>
            <a:ext cx="1539936" cy="572677"/>
            <a:chOff x="2501300" y="4112925"/>
            <a:chExt cx="2303913" cy="856788"/>
          </a:xfrm>
        </p:grpSpPr>
        <p:sp>
          <p:nvSpPr>
            <p:cNvPr id="127" name="Google Shape;127;p8"/>
            <p:cNvSpPr/>
            <p:nvPr/>
          </p:nvSpPr>
          <p:spPr>
            <a:xfrm>
              <a:off x="2501300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8" name="Google Shape;128;p8"/>
            <p:cNvSpPr/>
            <p:nvPr/>
          </p:nvSpPr>
          <p:spPr>
            <a:xfrm>
              <a:off x="286998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29" name="Google Shape;129;p8"/>
            <p:cNvSpPr/>
            <p:nvPr/>
          </p:nvSpPr>
          <p:spPr>
            <a:xfrm>
              <a:off x="3238665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0" name="Google Shape;130;p8"/>
            <p:cNvSpPr/>
            <p:nvPr/>
          </p:nvSpPr>
          <p:spPr>
            <a:xfrm>
              <a:off x="2501300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1" name="Google Shape;131;p8"/>
            <p:cNvSpPr/>
            <p:nvPr/>
          </p:nvSpPr>
          <p:spPr>
            <a:xfrm>
              <a:off x="286998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2" name="Google Shape;132;p8"/>
            <p:cNvSpPr/>
            <p:nvPr/>
          </p:nvSpPr>
          <p:spPr>
            <a:xfrm>
              <a:off x="3238665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3" name="Google Shape;133;p8"/>
            <p:cNvSpPr/>
            <p:nvPr/>
          </p:nvSpPr>
          <p:spPr>
            <a:xfrm>
              <a:off x="3607348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4" name="Google Shape;134;p8"/>
            <p:cNvSpPr/>
            <p:nvPr/>
          </p:nvSpPr>
          <p:spPr>
            <a:xfrm>
              <a:off x="3976031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5" name="Google Shape;135;p8"/>
            <p:cNvSpPr/>
            <p:nvPr/>
          </p:nvSpPr>
          <p:spPr>
            <a:xfrm>
              <a:off x="434471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6" name="Google Shape;136;p8"/>
            <p:cNvSpPr/>
            <p:nvPr/>
          </p:nvSpPr>
          <p:spPr>
            <a:xfrm>
              <a:off x="3607348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7" name="Google Shape;137;p8"/>
            <p:cNvSpPr/>
            <p:nvPr/>
          </p:nvSpPr>
          <p:spPr>
            <a:xfrm>
              <a:off x="3976031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38" name="Google Shape;138;p8"/>
            <p:cNvSpPr/>
            <p:nvPr/>
          </p:nvSpPr>
          <p:spPr>
            <a:xfrm>
              <a:off x="434471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oogle Shape;140;p9"/>
          <p:cNvGrpSpPr/>
          <p:nvPr/>
        </p:nvGrpSpPr>
        <p:grpSpPr>
          <a:xfrm>
            <a:off x="-2125" y="-1"/>
            <a:ext cx="9148250" cy="5143501"/>
            <a:chOff x="-2125" y="-1"/>
            <a:chExt cx="9148250" cy="5143501"/>
          </a:xfrm>
        </p:grpSpPr>
        <p:pic>
          <p:nvPicPr>
            <p:cNvPr id="141" name="Google Shape;141;p9"/>
            <p:cNvPicPr preferRelativeResize="0"/>
            <p:nvPr/>
          </p:nvPicPr>
          <p:blipFill rotWithShape="1">
            <a:blip r:embed="rId2">
              <a:alphaModFix amt="79000"/>
            </a:blip>
            <a:srcRect l="-30" r="-20" b="21216"/>
            <a:stretch/>
          </p:blipFill>
          <p:spPr>
            <a:xfrm>
              <a:off x="-2125" y="-1"/>
              <a:ext cx="9148250" cy="51435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9"/>
            <p:cNvSpPr/>
            <p:nvPr/>
          </p:nvSpPr>
          <p:spPr>
            <a:xfrm rot="10800000">
              <a:off x="150" y="-1"/>
              <a:ext cx="8430600" cy="5143500"/>
            </a:xfrm>
            <a:prstGeom prst="rect">
              <a:avLst/>
            </a:prstGeom>
            <a:solidFill>
              <a:srgbClr val="BEE643">
                <a:alpha val="55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43" name="Google Shape;143;p9"/>
          <p:cNvSpPr txBox="1">
            <a:spLocks noGrp="1"/>
          </p:cNvSpPr>
          <p:nvPr>
            <p:ph type="title"/>
          </p:nvPr>
        </p:nvSpPr>
        <p:spPr>
          <a:xfrm>
            <a:off x="2241425" y="1293100"/>
            <a:ext cx="4661100" cy="8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44" name="Google Shape;144;p9"/>
          <p:cNvSpPr txBox="1">
            <a:spLocks noGrp="1"/>
          </p:cNvSpPr>
          <p:nvPr>
            <p:ph type="subTitle" idx="1"/>
          </p:nvPr>
        </p:nvSpPr>
        <p:spPr>
          <a:xfrm>
            <a:off x="2241475" y="2168600"/>
            <a:ext cx="4661100" cy="168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45" name="Google Shape;145;p9"/>
          <p:cNvGrpSpPr/>
          <p:nvPr/>
        </p:nvGrpSpPr>
        <p:grpSpPr>
          <a:xfrm>
            <a:off x="837450" y="79050"/>
            <a:ext cx="1196425" cy="460500"/>
            <a:chOff x="3245325" y="2366125"/>
            <a:chExt cx="1196425" cy="460500"/>
          </a:xfrm>
        </p:grpSpPr>
        <p:sp>
          <p:nvSpPr>
            <p:cNvPr id="146" name="Google Shape;146;p9"/>
            <p:cNvSpPr/>
            <p:nvPr/>
          </p:nvSpPr>
          <p:spPr>
            <a:xfrm>
              <a:off x="3245325" y="23661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7" name="Google Shape;147;p9"/>
            <p:cNvSpPr/>
            <p:nvPr/>
          </p:nvSpPr>
          <p:spPr>
            <a:xfrm>
              <a:off x="3613288" y="23661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148" name="Google Shape;148;p9"/>
            <p:cNvSpPr/>
            <p:nvPr/>
          </p:nvSpPr>
          <p:spPr>
            <a:xfrm>
              <a:off x="3981250" y="23661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149" name="Google Shape;149;p9"/>
          <p:cNvSpPr/>
          <p:nvPr/>
        </p:nvSpPr>
        <p:spPr>
          <a:xfrm>
            <a:off x="7712300" y="3884250"/>
            <a:ext cx="1439400" cy="14394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0"/>
          <p:cNvSpPr>
            <a:spLocks noGrp="1"/>
          </p:cNvSpPr>
          <p:nvPr>
            <p:ph type="pic" idx="2"/>
          </p:nvPr>
        </p:nvSpPr>
        <p:spPr>
          <a:xfrm>
            <a:off x="-6175" y="-3125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10"/>
          <p:cNvSpPr txBox="1">
            <a:spLocks noGrp="1"/>
          </p:cNvSpPr>
          <p:nvPr>
            <p:ph type="title"/>
          </p:nvPr>
        </p:nvSpPr>
        <p:spPr>
          <a:xfrm>
            <a:off x="720000" y="3859100"/>
            <a:ext cx="7704000" cy="7494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13"/>
          <p:cNvPicPr preferRelativeResize="0"/>
          <p:nvPr/>
        </p:nvPicPr>
        <p:blipFill rotWithShape="1">
          <a:blip r:embed="rId2">
            <a:alphaModFix amt="79000"/>
          </a:blip>
          <a:srcRect t="8981" b="12235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3"/>
          <p:cNvSpPr/>
          <p:nvPr/>
        </p:nvSpPr>
        <p:spPr>
          <a:xfrm>
            <a:off x="5615500" y="4330350"/>
            <a:ext cx="1626300" cy="1626300"/>
          </a:xfrm>
          <a:prstGeom prst="mathMultiply">
            <a:avLst>
              <a:gd name="adj1" fmla="val 2352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5" name="Google Shape;165;p13"/>
          <p:cNvSpPr/>
          <p:nvPr/>
        </p:nvSpPr>
        <p:spPr>
          <a:xfrm>
            <a:off x="0" y="-6550"/>
            <a:ext cx="660600" cy="5150100"/>
          </a:xfrm>
          <a:prstGeom prst="rect">
            <a:avLst/>
          </a:prstGeom>
          <a:solidFill>
            <a:srgbClr val="BEE643">
              <a:alpha val="5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66" name="Google Shape;166;p1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13"/>
          <p:cNvSpPr txBox="1">
            <a:spLocks noGrp="1"/>
          </p:cNvSpPr>
          <p:nvPr>
            <p:ph type="title" idx="2" hasCustomPrompt="1"/>
          </p:nvPr>
        </p:nvSpPr>
        <p:spPr>
          <a:xfrm>
            <a:off x="1024625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13"/>
          <p:cNvSpPr txBox="1">
            <a:spLocks noGrp="1"/>
          </p:cNvSpPr>
          <p:nvPr>
            <p:ph type="title" idx="3" hasCustomPrompt="1"/>
          </p:nvPr>
        </p:nvSpPr>
        <p:spPr>
          <a:xfrm>
            <a:off x="1024625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9" name="Google Shape;169;p13"/>
          <p:cNvSpPr txBox="1">
            <a:spLocks noGrp="1"/>
          </p:cNvSpPr>
          <p:nvPr>
            <p:ph type="title" idx="4" hasCustomPrompt="1"/>
          </p:nvPr>
        </p:nvSpPr>
        <p:spPr>
          <a:xfrm>
            <a:off x="3723900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0" name="Google Shape;170;p13"/>
          <p:cNvSpPr txBox="1">
            <a:spLocks noGrp="1"/>
          </p:cNvSpPr>
          <p:nvPr>
            <p:ph type="title" idx="5" hasCustomPrompt="1"/>
          </p:nvPr>
        </p:nvSpPr>
        <p:spPr>
          <a:xfrm>
            <a:off x="3723900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13"/>
          <p:cNvSpPr txBox="1">
            <a:spLocks noGrp="1"/>
          </p:cNvSpPr>
          <p:nvPr>
            <p:ph type="title" idx="6" hasCustomPrompt="1"/>
          </p:nvPr>
        </p:nvSpPr>
        <p:spPr>
          <a:xfrm>
            <a:off x="6423175" y="1633283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2" name="Google Shape;172;p13"/>
          <p:cNvSpPr txBox="1">
            <a:spLocks noGrp="1"/>
          </p:cNvSpPr>
          <p:nvPr>
            <p:ph type="title" idx="7" hasCustomPrompt="1"/>
          </p:nvPr>
        </p:nvSpPr>
        <p:spPr>
          <a:xfrm>
            <a:off x="6423175" y="3219091"/>
            <a:ext cx="7347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3" name="Google Shape;173;p13"/>
          <p:cNvSpPr txBox="1">
            <a:spLocks noGrp="1"/>
          </p:cNvSpPr>
          <p:nvPr>
            <p:ph type="subTitle" idx="1"/>
          </p:nvPr>
        </p:nvSpPr>
        <p:spPr>
          <a:xfrm>
            <a:off x="1024625" y="1984400"/>
            <a:ext cx="16962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74" name="Google Shape;174;p13"/>
          <p:cNvSpPr txBox="1">
            <a:spLocks noGrp="1"/>
          </p:cNvSpPr>
          <p:nvPr>
            <p:ph type="subTitle" idx="8"/>
          </p:nvPr>
        </p:nvSpPr>
        <p:spPr>
          <a:xfrm>
            <a:off x="3723900" y="1984400"/>
            <a:ext cx="16962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75" name="Google Shape;175;p13"/>
          <p:cNvSpPr txBox="1">
            <a:spLocks noGrp="1"/>
          </p:cNvSpPr>
          <p:nvPr>
            <p:ph type="subTitle" idx="9"/>
          </p:nvPr>
        </p:nvSpPr>
        <p:spPr>
          <a:xfrm>
            <a:off x="6423175" y="1984400"/>
            <a:ext cx="16962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76" name="Google Shape;176;p13"/>
          <p:cNvSpPr txBox="1">
            <a:spLocks noGrp="1"/>
          </p:cNvSpPr>
          <p:nvPr>
            <p:ph type="subTitle" idx="13"/>
          </p:nvPr>
        </p:nvSpPr>
        <p:spPr>
          <a:xfrm>
            <a:off x="1024625" y="3570350"/>
            <a:ext cx="16962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77" name="Google Shape;177;p13"/>
          <p:cNvSpPr txBox="1">
            <a:spLocks noGrp="1"/>
          </p:cNvSpPr>
          <p:nvPr>
            <p:ph type="subTitle" idx="14"/>
          </p:nvPr>
        </p:nvSpPr>
        <p:spPr>
          <a:xfrm>
            <a:off x="3723900" y="3570350"/>
            <a:ext cx="16962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ubTitle" idx="15"/>
          </p:nvPr>
        </p:nvSpPr>
        <p:spPr>
          <a:xfrm>
            <a:off x="6423175" y="3570350"/>
            <a:ext cx="16962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solidFill>
                  <a:schemeClr val="dk1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Archivo"/>
              <a:buNone/>
              <a:defRPr sz="20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Black"/>
              <a:buNone/>
              <a:defRPr sz="3000">
                <a:solidFill>
                  <a:schemeClr val="dk1"/>
                </a:solidFill>
                <a:latin typeface="Archivo Black"/>
                <a:ea typeface="Archivo Black"/>
                <a:cs typeface="Archivo Black"/>
                <a:sym typeface="Archivo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●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○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Char char="■"/>
              <a:defRPr sz="12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2" r:id="rId10"/>
    <p:sldLayoutId id="2147483664" r:id="rId11"/>
    <p:sldLayoutId id="2147483665" r:id="rId12"/>
    <p:sldLayoutId id="2147483669" r:id="rId13"/>
    <p:sldLayoutId id="2147483670" r:id="rId14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/>
          <p:cNvSpPr txBox="1">
            <a:spLocks noGrp="1"/>
          </p:cNvSpPr>
          <p:nvPr>
            <p:ph type="ctrTitle"/>
          </p:nvPr>
        </p:nvSpPr>
        <p:spPr>
          <a:xfrm>
            <a:off x="1053727" y="1206011"/>
            <a:ext cx="4006500" cy="14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CorSano</a:t>
            </a:r>
            <a:endParaRPr sz="3400"/>
          </a:p>
        </p:txBody>
      </p:sp>
      <p:sp>
        <p:nvSpPr>
          <p:cNvPr id="366" name="Google Shape;366;p28"/>
          <p:cNvSpPr txBox="1">
            <a:spLocks noGrp="1"/>
          </p:cNvSpPr>
          <p:nvPr>
            <p:ph type="subTitle" idx="1"/>
          </p:nvPr>
        </p:nvSpPr>
        <p:spPr>
          <a:xfrm>
            <a:off x="708992" y="2603081"/>
            <a:ext cx="4006500" cy="1686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 Marques – 125046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Duque – 124880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Tiago Oliveira – 125155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Martim Gil – 124833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2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Modelação e Análise de Sistemas</a:t>
            </a:r>
            <a:endParaRPr/>
          </a:p>
        </p:txBody>
      </p:sp>
      <p:pic>
        <p:nvPicPr>
          <p:cNvPr id="367" name="Google Shape;367;p28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907" t="38370" r="6118"/>
          <a:stretch/>
        </p:blipFill>
        <p:spPr>
          <a:xfrm>
            <a:off x="4913150" y="539550"/>
            <a:ext cx="3516000" cy="4064400"/>
          </a:xfrm>
          <a:prstGeom prst="rect">
            <a:avLst/>
          </a:prstGeom>
        </p:spPr>
      </p:pic>
      <p:grpSp>
        <p:nvGrpSpPr>
          <p:cNvPr id="368" name="Google Shape;368;p28"/>
          <p:cNvGrpSpPr/>
          <p:nvPr/>
        </p:nvGrpSpPr>
        <p:grpSpPr>
          <a:xfrm>
            <a:off x="3971403" y="387130"/>
            <a:ext cx="2039081" cy="517141"/>
            <a:chOff x="3310025" y="174350"/>
            <a:chExt cx="1690500" cy="428700"/>
          </a:xfrm>
        </p:grpSpPr>
        <p:cxnSp>
          <p:nvCxnSpPr>
            <p:cNvPr id="369" name="Google Shape;369;p28"/>
            <p:cNvCxnSpPr/>
            <p:nvPr/>
          </p:nvCxnSpPr>
          <p:spPr>
            <a:xfrm rot="10800000" flipH="1">
              <a:off x="33100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28"/>
            <p:cNvCxnSpPr/>
            <p:nvPr/>
          </p:nvCxnSpPr>
          <p:spPr>
            <a:xfrm rot="10800000" flipH="1">
              <a:off x="35203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28"/>
            <p:cNvCxnSpPr/>
            <p:nvPr/>
          </p:nvCxnSpPr>
          <p:spPr>
            <a:xfrm rot="10800000" flipH="1">
              <a:off x="37306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28"/>
            <p:cNvCxnSpPr/>
            <p:nvPr/>
          </p:nvCxnSpPr>
          <p:spPr>
            <a:xfrm rot="10800000" flipH="1">
              <a:off x="39409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28"/>
            <p:cNvCxnSpPr/>
            <p:nvPr/>
          </p:nvCxnSpPr>
          <p:spPr>
            <a:xfrm rot="10800000" flipH="1">
              <a:off x="41512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28"/>
            <p:cNvCxnSpPr/>
            <p:nvPr/>
          </p:nvCxnSpPr>
          <p:spPr>
            <a:xfrm rot="10800000" flipH="1">
              <a:off x="43615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28"/>
            <p:cNvCxnSpPr/>
            <p:nvPr/>
          </p:nvCxnSpPr>
          <p:spPr>
            <a:xfrm rot="10800000" flipH="1">
              <a:off x="45718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6" name="Google Shape;376;p28"/>
          <p:cNvGrpSpPr/>
          <p:nvPr/>
        </p:nvGrpSpPr>
        <p:grpSpPr>
          <a:xfrm rot="-5400000">
            <a:off x="8084405" y="3715417"/>
            <a:ext cx="689185" cy="689185"/>
            <a:chOff x="4943675" y="3288075"/>
            <a:chExt cx="1439400" cy="1439400"/>
          </a:xfrm>
        </p:grpSpPr>
        <p:sp>
          <p:nvSpPr>
            <p:cNvPr id="377" name="Google Shape;377;p28"/>
            <p:cNvSpPr/>
            <p:nvPr/>
          </p:nvSpPr>
          <p:spPr>
            <a:xfrm rot="-5400000">
              <a:off x="4943675" y="3288075"/>
              <a:ext cx="1439400" cy="14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8" name="Google Shape;378;p28"/>
            <p:cNvSpPr/>
            <p:nvPr/>
          </p:nvSpPr>
          <p:spPr>
            <a:xfrm rot="-5400000">
              <a:off x="5230625" y="3627675"/>
              <a:ext cx="865500" cy="7602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79" name="Google Shape;379;p28"/>
          <p:cNvGrpSpPr/>
          <p:nvPr/>
        </p:nvGrpSpPr>
        <p:grpSpPr>
          <a:xfrm>
            <a:off x="282606" y="4252781"/>
            <a:ext cx="1231593" cy="689197"/>
            <a:chOff x="3940925" y="2458500"/>
            <a:chExt cx="1358475" cy="760200"/>
          </a:xfrm>
        </p:grpSpPr>
        <p:sp>
          <p:nvSpPr>
            <p:cNvPr id="380" name="Google Shape;380;p28"/>
            <p:cNvSpPr/>
            <p:nvPr/>
          </p:nvSpPr>
          <p:spPr>
            <a:xfrm rot="5400000">
              <a:off x="4652450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1" name="Google Shape;381;p28"/>
            <p:cNvSpPr/>
            <p:nvPr/>
          </p:nvSpPr>
          <p:spPr>
            <a:xfrm rot="5400000">
              <a:off x="4377525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2" name="Google Shape;382;p28"/>
            <p:cNvSpPr/>
            <p:nvPr/>
          </p:nvSpPr>
          <p:spPr>
            <a:xfrm rot="5400000">
              <a:off x="4102600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3" name="Google Shape;383;p28"/>
            <p:cNvSpPr/>
            <p:nvPr/>
          </p:nvSpPr>
          <p:spPr>
            <a:xfrm rot="5400000">
              <a:off x="3827675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84" name="Google Shape;384;p28"/>
          <p:cNvGrpSpPr/>
          <p:nvPr/>
        </p:nvGrpSpPr>
        <p:grpSpPr>
          <a:xfrm rot="5400000">
            <a:off x="-389765" y="673264"/>
            <a:ext cx="1608131" cy="598038"/>
            <a:chOff x="2501300" y="4112925"/>
            <a:chExt cx="2303913" cy="856788"/>
          </a:xfrm>
        </p:grpSpPr>
        <p:sp>
          <p:nvSpPr>
            <p:cNvPr id="385" name="Google Shape;385;p28"/>
            <p:cNvSpPr/>
            <p:nvPr/>
          </p:nvSpPr>
          <p:spPr>
            <a:xfrm>
              <a:off x="2501300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6" name="Google Shape;386;p28"/>
            <p:cNvSpPr/>
            <p:nvPr/>
          </p:nvSpPr>
          <p:spPr>
            <a:xfrm>
              <a:off x="286998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7" name="Google Shape;387;p28"/>
            <p:cNvSpPr/>
            <p:nvPr/>
          </p:nvSpPr>
          <p:spPr>
            <a:xfrm>
              <a:off x="3238665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8" name="Google Shape;388;p28"/>
            <p:cNvSpPr/>
            <p:nvPr/>
          </p:nvSpPr>
          <p:spPr>
            <a:xfrm>
              <a:off x="2501300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9" name="Google Shape;389;p28"/>
            <p:cNvSpPr/>
            <p:nvPr/>
          </p:nvSpPr>
          <p:spPr>
            <a:xfrm>
              <a:off x="286998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0" name="Google Shape;390;p28"/>
            <p:cNvSpPr/>
            <p:nvPr/>
          </p:nvSpPr>
          <p:spPr>
            <a:xfrm>
              <a:off x="3238665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1" name="Google Shape;391;p28"/>
            <p:cNvSpPr/>
            <p:nvPr/>
          </p:nvSpPr>
          <p:spPr>
            <a:xfrm>
              <a:off x="3607348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2" name="Google Shape;392;p28"/>
            <p:cNvSpPr/>
            <p:nvPr/>
          </p:nvSpPr>
          <p:spPr>
            <a:xfrm>
              <a:off x="3976031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3" name="Google Shape;393;p28"/>
            <p:cNvSpPr/>
            <p:nvPr/>
          </p:nvSpPr>
          <p:spPr>
            <a:xfrm>
              <a:off x="434471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4" name="Google Shape;394;p28"/>
            <p:cNvSpPr/>
            <p:nvPr/>
          </p:nvSpPr>
          <p:spPr>
            <a:xfrm>
              <a:off x="3607348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5" name="Google Shape;395;p28"/>
            <p:cNvSpPr/>
            <p:nvPr/>
          </p:nvSpPr>
          <p:spPr>
            <a:xfrm>
              <a:off x="3976031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6" name="Google Shape;396;p28"/>
            <p:cNvSpPr/>
            <p:nvPr/>
          </p:nvSpPr>
          <p:spPr>
            <a:xfrm>
              <a:off x="434471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C047E947-5198-B9C5-6AE0-35D537585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264" y="1755770"/>
            <a:ext cx="789095" cy="78909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BF717D1D-4990-7637-A267-C878A65780A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5767" y="472190"/>
            <a:ext cx="3156132" cy="206701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3EB2DC9-CA0B-6B67-927E-D94E3CAE4D8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054" y="3140"/>
            <a:ext cx="1397141" cy="679758"/>
          </a:xfrm>
          <a:prstGeom prst="rect">
            <a:avLst/>
          </a:prstGeom>
        </p:spPr>
      </p:pic>
      <p:pic>
        <p:nvPicPr>
          <p:cNvPr id="10" name="Imagem 9" descr="Uma imagem com texto, Tipo de letra, captura de ecrã, Gráficos&#10;&#10;Descrição gerada automaticamente">
            <a:extLst>
              <a:ext uri="{FF2B5EF4-FFF2-40B4-BE49-F238E27FC236}">
                <a16:creationId xmlns:a16="http://schemas.microsoft.com/office/drawing/2014/main" id="{60AFB75E-83BD-5AB8-5FAE-6409F964DAD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25252" y="26007"/>
            <a:ext cx="1107667" cy="6229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70" name="Google Shape;470;p33"/>
          <p:cNvSpPr txBox="1">
            <a:spLocks noGrp="1"/>
          </p:cNvSpPr>
          <p:nvPr>
            <p:ph type="subTitle" idx="3"/>
          </p:nvPr>
        </p:nvSpPr>
        <p:spPr>
          <a:xfrm>
            <a:off x="723613" y="1286913"/>
            <a:ext cx="3405375" cy="2281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Arial"/>
              <a:buChar char="•"/>
            </a:pPr>
            <a:r>
              <a:rPr lang="pt-PT" sz="1800" b="1">
                <a:solidFill>
                  <a:srgbClr val="191919"/>
                </a:solidFill>
                <a:latin typeface="Nunito"/>
              </a:rPr>
              <a:t>Épico 2</a:t>
            </a:r>
            <a:endParaRPr lang="en-US" sz="1800" b="1">
              <a:solidFill>
                <a:srgbClr val="191919"/>
              </a:solidFill>
              <a:latin typeface="Nunito"/>
            </a:endParaRPr>
          </a:p>
          <a:p>
            <a:pPr lvl="1" algn="l">
              <a:lnSpc>
                <a:spcPct val="114999"/>
              </a:lnSpc>
              <a:buFont typeface="Arial"/>
              <a:buChar char="•"/>
            </a:pPr>
            <a:r>
              <a:rPr lang="pt-PT" sz="1800">
                <a:solidFill>
                  <a:srgbClr val="191919"/>
                </a:solidFill>
                <a:latin typeface="Nunito"/>
              </a:rPr>
              <a:t>Consulta de horários e disponibilidade</a:t>
            </a:r>
            <a:endParaRPr lang="en-US" sz="1800">
              <a:solidFill>
                <a:srgbClr val="191919"/>
              </a:solidFill>
              <a:latin typeface="Nunito"/>
            </a:endParaRPr>
          </a:p>
          <a:p>
            <a:pPr lvl="1" algn="l">
              <a:lnSpc>
                <a:spcPct val="114999"/>
              </a:lnSpc>
              <a:buFont typeface="Arial"/>
              <a:buChar char="•"/>
            </a:pPr>
            <a:r>
              <a:rPr lang="pt-PT" sz="1800">
                <a:solidFill>
                  <a:srgbClr val="191919"/>
                </a:solidFill>
                <a:latin typeface="Nunito"/>
              </a:rPr>
              <a:t>Receber acompanhamento personalizado</a:t>
            </a:r>
          </a:p>
          <a:p>
            <a:pPr marL="609600" lvl="1" indent="0">
              <a:lnSpc>
                <a:spcPct val="114999"/>
              </a:lnSpc>
            </a:pPr>
            <a:endParaRPr lang="pt-PT" sz="1400">
              <a:solidFill>
                <a:srgbClr val="191919"/>
              </a:solidFill>
              <a:latin typeface="Nunito"/>
            </a:endParaRPr>
          </a:p>
          <a:p>
            <a:pPr marL="0" indent="0"/>
            <a:endParaRPr lang="en">
              <a:solidFill>
                <a:srgbClr val="000000"/>
              </a:solidFill>
            </a:endParaRPr>
          </a:p>
        </p:txBody>
      </p:sp>
      <p:pic>
        <p:nvPicPr>
          <p:cNvPr id="3" name="Imagem 2" descr="Uma imagem com pessoa, desporto, Cotovelo, músculo&#10;&#10;Descrição gerada automaticamente">
            <a:extLst>
              <a:ext uri="{FF2B5EF4-FFF2-40B4-BE49-F238E27FC236}">
                <a16:creationId xmlns:a16="http://schemas.microsoft.com/office/drawing/2014/main" id="{DFFB7104-CCCA-C630-62B4-C3AC837EFFA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61" r="174"/>
          <a:stretch/>
        </p:blipFill>
        <p:spPr>
          <a:xfrm>
            <a:off x="4774473" y="1563688"/>
            <a:ext cx="4032147" cy="336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816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70" name="Google Shape;470;p33"/>
          <p:cNvSpPr txBox="1">
            <a:spLocks noGrp="1"/>
          </p:cNvSpPr>
          <p:nvPr>
            <p:ph type="subTitle" idx="3"/>
          </p:nvPr>
        </p:nvSpPr>
        <p:spPr>
          <a:xfrm>
            <a:off x="723613" y="1286913"/>
            <a:ext cx="3524437" cy="2281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Arial"/>
              <a:buChar char="•"/>
            </a:pPr>
            <a:r>
              <a:rPr lang="pt-PT" sz="1800" b="1">
                <a:solidFill>
                  <a:srgbClr val="191919"/>
                </a:solidFill>
                <a:latin typeface="Nunito"/>
              </a:rPr>
              <a:t>Épico 3</a:t>
            </a:r>
            <a:endParaRPr lang="en-US" sz="1800" b="1">
              <a:solidFill>
                <a:srgbClr val="191919"/>
              </a:solidFill>
              <a:latin typeface="Nunito"/>
            </a:endParaRPr>
          </a:p>
          <a:p>
            <a:pPr lvl="1" algn="l">
              <a:lnSpc>
                <a:spcPct val="114999"/>
              </a:lnSpc>
              <a:buFont typeface="Arial"/>
              <a:buChar char="•"/>
            </a:pPr>
            <a:r>
              <a:rPr lang="pt-PT" sz="1800">
                <a:solidFill>
                  <a:srgbClr val="191919"/>
                </a:solidFill>
                <a:latin typeface="Nunito"/>
              </a:rPr>
              <a:t>Definir objetivos de fitness</a:t>
            </a:r>
            <a:endParaRPr lang="en-US" sz="1800">
              <a:solidFill>
                <a:srgbClr val="191919"/>
              </a:solidFill>
              <a:latin typeface="Nunito"/>
            </a:endParaRPr>
          </a:p>
          <a:p>
            <a:pPr lvl="1" algn="l">
              <a:lnSpc>
                <a:spcPct val="114999"/>
              </a:lnSpc>
              <a:buFont typeface="Arial"/>
              <a:buChar char="•"/>
            </a:pPr>
            <a:r>
              <a:rPr lang="pt-PT" sz="1800">
                <a:solidFill>
                  <a:srgbClr val="191919"/>
                </a:solidFill>
                <a:latin typeface="Nunito"/>
              </a:rPr>
              <a:t>Monitorização do progresso</a:t>
            </a:r>
            <a:endParaRPr lang="en-US" sz="1800">
              <a:solidFill>
                <a:srgbClr val="191919"/>
              </a:solidFill>
              <a:latin typeface="Nunito"/>
            </a:endParaRPr>
          </a:p>
          <a:p>
            <a:pPr lvl="1" algn="l">
              <a:lnSpc>
                <a:spcPct val="114999"/>
              </a:lnSpc>
              <a:buFont typeface="Arial"/>
              <a:buChar char="•"/>
            </a:pPr>
            <a:endParaRPr lang="pt-PT" sz="1400">
              <a:solidFill>
                <a:srgbClr val="191919"/>
              </a:solidFill>
              <a:latin typeface="Nunito"/>
            </a:endParaRPr>
          </a:p>
          <a:p>
            <a:pPr algn="l">
              <a:lnSpc>
                <a:spcPct val="114999"/>
              </a:lnSpc>
              <a:buFont typeface="Arial"/>
              <a:buChar char="•"/>
            </a:pPr>
            <a:endParaRPr lang="pt-PT" sz="1400">
              <a:solidFill>
                <a:srgbClr val="191919"/>
              </a:solidFill>
              <a:latin typeface="Nunito"/>
            </a:endParaRPr>
          </a:p>
          <a:p>
            <a:pPr marL="609600" lvl="1" indent="0">
              <a:lnSpc>
                <a:spcPct val="114999"/>
              </a:lnSpc>
            </a:pPr>
            <a:endParaRPr lang="pt-PT" sz="1400">
              <a:solidFill>
                <a:srgbClr val="191919"/>
              </a:solidFill>
              <a:latin typeface="Nunito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endParaRPr lang="en">
              <a:solidFill>
                <a:srgbClr val="000000"/>
              </a:solidFill>
            </a:endParaRPr>
          </a:p>
        </p:txBody>
      </p:sp>
      <p:pic>
        <p:nvPicPr>
          <p:cNvPr id="2" name="Imagem 1" descr="Uma imagem com sapatos, pessoa, vestuário, escadas&#10;&#10;Descrição gerada automaticamente">
            <a:extLst>
              <a:ext uri="{FF2B5EF4-FFF2-40B4-BE49-F238E27FC236}">
                <a16:creationId xmlns:a16="http://schemas.microsoft.com/office/drawing/2014/main" id="{564F8B00-1F43-BC7D-8ABD-3C90ED603F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2157" y="1897062"/>
            <a:ext cx="4542749" cy="312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3048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70" name="Google Shape;470;p33"/>
          <p:cNvSpPr txBox="1">
            <a:spLocks noGrp="1"/>
          </p:cNvSpPr>
          <p:nvPr>
            <p:ph type="subTitle" idx="3"/>
          </p:nvPr>
        </p:nvSpPr>
        <p:spPr>
          <a:xfrm>
            <a:off x="723613" y="1286913"/>
            <a:ext cx="3310125" cy="2281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Arial"/>
              <a:buChar char="•"/>
            </a:pPr>
            <a:r>
              <a:rPr lang="pt-PT" sz="1800" b="1">
                <a:solidFill>
                  <a:srgbClr val="191919"/>
                </a:solidFill>
                <a:latin typeface="Nunito"/>
              </a:rPr>
              <a:t>Épico 4</a:t>
            </a:r>
            <a:endParaRPr lang="en-US" sz="1800" b="1">
              <a:solidFill>
                <a:srgbClr val="191919"/>
              </a:solidFill>
              <a:latin typeface="Nunito"/>
            </a:endParaRPr>
          </a:p>
          <a:p>
            <a:pPr lvl="1" algn="l">
              <a:lnSpc>
                <a:spcPct val="114999"/>
              </a:lnSpc>
              <a:buFont typeface="Arial"/>
              <a:buChar char="•"/>
            </a:pPr>
            <a:r>
              <a:rPr lang="pt-PT" sz="1800">
                <a:solidFill>
                  <a:srgbClr val="191919"/>
                </a:solidFill>
                <a:latin typeface="Nunito"/>
              </a:rPr>
              <a:t>Visualizar o seu calendário fitness</a:t>
            </a:r>
            <a:endParaRPr lang="en-US" sz="1800">
              <a:solidFill>
                <a:srgbClr val="191919"/>
              </a:solidFill>
              <a:latin typeface="Nunito"/>
            </a:endParaRPr>
          </a:p>
          <a:p>
            <a:pPr marL="609600" lvl="1" indent="0">
              <a:lnSpc>
                <a:spcPct val="114999"/>
              </a:lnSpc>
            </a:pPr>
            <a:endParaRPr lang="pt-PT" sz="1800">
              <a:solidFill>
                <a:srgbClr val="191919"/>
              </a:solidFill>
              <a:latin typeface="Nunito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endParaRPr lang="en">
              <a:solidFill>
                <a:srgbClr val="000000"/>
              </a:solidFill>
            </a:endParaRPr>
          </a:p>
        </p:txBody>
      </p:sp>
      <p:pic>
        <p:nvPicPr>
          <p:cNvPr id="2" name="Imagem 1" descr="Uma imagem com pessoa, vestuário, Exercício físico, yoga&#10;&#10;Descrição gerada automaticamente">
            <a:extLst>
              <a:ext uri="{FF2B5EF4-FFF2-40B4-BE49-F238E27FC236}">
                <a16:creationId xmlns:a16="http://schemas.microsoft.com/office/drawing/2014/main" id="{8FCB4C18-90B0-87CB-C04F-4C3C7E2702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879" y="1928813"/>
            <a:ext cx="4415491" cy="312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2365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121A63-FB1E-0331-BB56-20C6CB22C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1875" y="1985626"/>
            <a:ext cx="4632437" cy="1124624"/>
          </a:xfrm>
        </p:spPr>
        <p:txBody>
          <a:bodyPr/>
          <a:lstStyle/>
          <a:p>
            <a:r>
              <a:rPr lang="pt-PT"/>
              <a:t>Organização da solução</a:t>
            </a:r>
          </a:p>
        </p:txBody>
      </p:sp>
      <p:sp>
        <p:nvSpPr>
          <p:cNvPr id="3" name="Título 2">
            <a:extLst>
              <a:ext uri="{FF2B5EF4-FFF2-40B4-BE49-F238E27FC236}">
                <a16:creationId xmlns:a16="http://schemas.microsoft.com/office/drawing/2014/main" id="{BF55F660-C583-00FD-1539-2BE84EA29FCB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391879" y="954963"/>
            <a:ext cx="1431300" cy="1027800"/>
          </a:xfrm>
        </p:spPr>
        <p:txBody>
          <a:bodyPr/>
          <a:lstStyle/>
          <a:p>
            <a:r>
              <a:rPr lang="pt-PT"/>
              <a:t>03</a:t>
            </a:r>
          </a:p>
        </p:txBody>
      </p:sp>
      <p:pic>
        <p:nvPicPr>
          <p:cNvPr id="6" name="Imagem 5" descr="Uma imagem com ar livre, sapatos, pessoa, vestuário&#10;&#10;Descrição gerada automaticamente">
            <a:extLst>
              <a:ext uri="{FF2B5EF4-FFF2-40B4-BE49-F238E27FC236}">
                <a16:creationId xmlns:a16="http://schemas.microsoft.com/office/drawing/2014/main" id="{C11EAD99-B8C0-A6A4-7DEF-34F117A35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875" y="738188"/>
            <a:ext cx="2865438" cy="430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678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ítulo 3">
            <a:extLst>
              <a:ext uri="{FF2B5EF4-FFF2-40B4-BE49-F238E27FC236}">
                <a16:creationId xmlns:a16="http://schemas.microsoft.com/office/drawing/2014/main" id="{C8B13338-F492-0FC7-0D49-00B28611526E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718850" y="1439993"/>
            <a:ext cx="7703871" cy="3261578"/>
          </a:xfrm>
        </p:spPr>
        <p:txBody>
          <a:bodyPr/>
          <a:lstStyle/>
          <a:p>
            <a:pPr>
              <a:buFont typeface="Arial"/>
              <a:buChar char="•"/>
            </a:pPr>
            <a:r>
              <a:rPr lang="pt-PT" sz="1800" b="1">
                <a:latin typeface="Nunito"/>
              </a:rPr>
              <a:t>Arquitetura Aplicacional</a:t>
            </a:r>
            <a:endParaRPr lang="pt-PT"/>
          </a:p>
          <a:p>
            <a:pPr lvl="1" algn="l">
              <a:buFont typeface="Courier New"/>
              <a:buChar char="o"/>
            </a:pPr>
            <a:r>
              <a:rPr lang="pt-PT" sz="1800">
                <a:latin typeface="Nunito"/>
              </a:rPr>
              <a:t>Portal Web</a:t>
            </a:r>
            <a:endParaRPr lang="pt-PT"/>
          </a:p>
          <a:p>
            <a:pPr lvl="1" algn="l">
              <a:buFont typeface="Courier New"/>
              <a:buChar char="o"/>
            </a:pPr>
            <a:r>
              <a:rPr lang="pt-PT" sz="1800">
                <a:latin typeface="Nunito"/>
              </a:rPr>
              <a:t>Aplicações Moveis</a:t>
            </a:r>
          </a:p>
          <a:p>
            <a:pPr>
              <a:buFont typeface="Arial"/>
              <a:buChar char="•"/>
            </a:pPr>
            <a:endParaRPr lang="pt-PT" sz="1800">
              <a:latin typeface="Nunito"/>
            </a:endParaRPr>
          </a:p>
          <a:p>
            <a:pPr>
              <a:buFont typeface="Arial"/>
              <a:buChar char="•"/>
            </a:pPr>
            <a:r>
              <a:rPr lang="pt-PT" sz="1800" b="1">
                <a:latin typeface="Nunito"/>
              </a:rPr>
              <a:t>Integração com sistemas Externos</a:t>
            </a:r>
          </a:p>
          <a:p>
            <a:pPr lvl="1" algn="l">
              <a:buFont typeface="Courier New"/>
              <a:buChar char="o"/>
            </a:pPr>
            <a:r>
              <a:rPr lang="pt-PT" sz="1800" err="1">
                <a:latin typeface="Nunito"/>
              </a:rPr>
              <a:t>APIs</a:t>
            </a:r>
            <a:r>
              <a:rPr lang="pt-PT" sz="1800">
                <a:latin typeface="Nunito"/>
              </a:rPr>
              <a:t> de pagamentos</a:t>
            </a:r>
            <a:endParaRPr lang="pt-PT" sz="1800" b="1">
              <a:latin typeface="Nunito"/>
            </a:endParaRPr>
          </a:p>
          <a:p>
            <a:pPr lvl="1">
              <a:buFont typeface="Courier New"/>
              <a:buChar char="o"/>
            </a:pPr>
            <a:endParaRPr lang="pt-PT" sz="1800">
              <a:latin typeface="Nunito"/>
            </a:endParaRPr>
          </a:p>
          <a:p>
            <a:pPr>
              <a:buFont typeface="Arial"/>
              <a:buChar char="•"/>
            </a:pPr>
            <a:r>
              <a:rPr lang="pt-PT" sz="1800" b="1">
                <a:latin typeface="Nunito"/>
              </a:rPr>
              <a:t>Integração com sistemas preexistentes</a:t>
            </a:r>
            <a:endParaRPr lang="pt-PT"/>
          </a:p>
          <a:p>
            <a:pPr lvl="1" algn="l">
              <a:buFont typeface="Courier New"/>
              <a:buChar char="o"/>
            </a:pPr>
            <a:r>
              <a:rPr lang="pt-PT" sz="1800">
                <a:latin typeface="Nunito"/>
              </a:rPr>
              <a:t>Google </a:t>
            </a:r>
            <a:r>
              <a:rPr lang="pt-PT" sz="1800" err="1">
                <a:latin typeface="Nunito"/>
              </a:rPr>
              <a:t>Health</a:t>
            </a:r>
            <a:r>
              <a:rPr lang="pt-PT" sz="1800">
                <a:latin typeface="Nunito"/>
              </a:rPr>
              <a:t> </a:t>
            </a:r>
            <a:r>
              <a:rPr lang="pt-PT" sz="1800" err="1">
                <a:latin typeface="Nunito"/>
              </a:rPr>
              <a:t>Connect</a:t>
            </a:r>
            <a:endParaRPr lang="pt-PT" sz="1800">
              <a:latin typeface="Nunito"/>
            </a:endParaRPr>
          </a:p>
          <a:p>
            <a:pPr lvl="1" algn="l">
              <a:buFont typeface="Courier New"/>
              <a:buChar char="o"/>
            </a:pPr>
            <a:r>
              <a:rPr lang="pt-PT" sz="1800">
                <a:latin typeface="Nunito"/>
              </a:rPr>
              <a:t>Sistemas utilizados pelas instituições.</a:t>
            </a:r>
          </a:p>
          <a:p>
            <a:pPr lvl="1" algn="l">
              <a:buFont typeface="Courier New"/>
              <a:buChar char="o"/>
            </a:pPr>
            <a:endParaRPr lang="pt-PT" sz="1800">
              <a:latin typeface="Nunito"/>
            </a:endParaRPr>
          </a:p>
          <a:p>
            <a:pPr lvl="1" algn="l">
              <a:buFont typeface="Courier New"/>
              <a:buChar char="o"/>
            </a:pPr>
            <a:endParaRPr lang="pt-PT" sz="1800">
              <a:latin typeface="Nunito"/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44F180BD-ECC5-7D1D-E0CE-FA2307DA9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Organização de solução</a:t>
            </a:r>
          </a:p>
        </p:txBody>
      </p:sp>
    </p:spTree>
    <p:extLst>
      <p:ext uri="{BB962C8B-B14F-4D97-AF65-F5344CB8AC3E}">
        <p14:creationId xmlns:p14="http://schemas.microsoft.com/office/powerpoint/2010/main" val="3346449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06418DA3-1838-3B3C-E241-7D7D23CE5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>
            <a:extLst>
              <a:ext uri="{FF2B5EF4-FFF2-40B4-BE49-F238E27FC236}">
                <a16:creationId xmlns:a16="http://schemas.microsoft.com/office/drawing/2014/main" id="{D40FC2A3-3E99-A752-B8BA-244FCE9ACE1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8000" y="2033250"/>
            <a:ext cx="3291000" cy="2461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Fluxos de utilização</a:t>
            </a:r>
            <a:endParaRPr sz="3600"/>
          </a:p>
        </p:txBody>
      </p:sp>
      <p:sp>
        <p:nvSpPr>
          <p:cNvPr id="451" name="Google Shape;451;p32">
            <a:extLst>
              <a:ext uri="{FF2B5EF4-FFF2-40B4-BE49-F238E27FC236}">
                <a16:creationId xmlns:a16="http://schemas.microsoft.com/office/drawing/2014/main" id="{2FDDB293-7D54-2278-ECF7-A6EFA50806C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138004" y="947025"/>
            <a:ext cx="14313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53" name="Google Shape;453;p32">
            <a:extLst>
              <a:ext uri="{FF2B5EF4-FFF2-40B4-BE49-F238E27FC236}">
                <a16:creationId xmlns:a16="http://schemas.microsoft.com/office/drawing/2014/main" id="{2A43664C-4452-25F7-1CC2-7BF8DBEE9F39}"/>
              </a:ext>
            </a:extLst>
          </p:cNvPr>
          <p:cNvSpPr/>
          <p:nvPr/>
        </p:nvSpPr>
        <p:spPr>
          <a:xfrm>
            <a:off x="7615850" y="13805"/>
            <a:ext cx="1626300" cy="16263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4" name="Google Shape;454;p32">
            <a:extLst>
              <a:ext uri="{FF2B5EF4-FFF2-40B4-BE49-F238E27FC236}">
                <a16:creationId xmlns:a16="http://schemas.microsoft.com/office/drawing/2014/main" id="{8877FDF6-E18F-0288-23B4-4A8655D9AF15}"/>
              </a:ext>
            </a:extLst>
          </p:cNvPr>
          <p:cNvGrpSpPr/>
          <p:nvPr/>
        </p:nvGrpSpPr>
        <p:grpSpPr>
          <a:xfrm rot="5400000">
            <a:off x="3579728" y="1943830"/>
            <a:ext cx="2039081" cy="517141"/>
            <a:chOff x="3310025" y="174350"/>
            <a:chExt cx="1690500" cy="428700"/>
          </a:xfrm>
        </p:grpSpPr>
        <p:cxnSp>
          <p:nvCxnSpPr>
            <p:cNvPr id="455" name="Google Shape;455;p32">
              <a:extLst>
                <a:ext uri="{FF2B5EF4-FFF2-40B4-BE49-F238E27FC236}">
                  <a16:creationId xmlns:a16="http://schemas.microsoft.com/office/drawing/2014/main" id="{140BD456-DCEE-CF01-2F4E-B44E1002D76E}"/>
                </a:ext>
              </a:extLst>
            </p:cNvPr>
            <p:cNvCxnSpPr/>
            <p:nvPr/>
          </p:nvCxnSpPr>
          <p:spPr>
            <a:xfrm rot="10800000" flipH="1">
              <a:off x="33100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2">
              <a:extLst>
                <a:ext uri="{FF2B5EF4-FFF2-40B4-BE49-F238E27FC236}">
                  <a16:creationId xmlns:a16="http://schemas.microsoft.com/office/drawing/2014/main" id="{749C2CC1-54F3-C500-40C6-3A22B86CF5DA}"/>
                </a:ext>
              </a:extLst>
            </p:cNvPr>
            <p:cNvCxnSpPr/>
            <p:nvPr/>
          </p:nvCxnSpPr>
          <p:spPr>
            <a:xfrm rot="10800000" flipH="1">
              <a:off x="35203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2">
              <a:extLst>
                <a:ext uri="{FF2B5EF4-FFF2-40B4-BE49-F238E27FC236}">
                  <a16:creationId xmlns:a16="http://schemas.microsoft.com/office/drawing/2014/main" id="{91450ED6-A05C-7F07-F654-A9C4BD208C65}"/>
                </a:ext>
              </a:extLst>
            </p:cNvPr>
            <p:cNvCxnSpPr/>
            <p:nvPr/>
          </p:nvCxnSpPr>
          <p:spPr>
            <a:xfrm rot="10800000" flipH="1">
              <a:off x="37306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2">
              <a:extLst>
                <a:ext uri="{FF2B5EF4-FFF2-40B4-BE49-F238E27FC236}">
                  <a16:creationId xmlns:a16="http://schemas.microsoft.com/office/drawing/2014/main" id="{8FE2A807-54AE-AE2C-AD10-C35C65C83B1A}"/>
                </a:ext>
              </a:extLst>
            </p:cNvPr>
            <p:cNvCxnSpPr/>
            <p:nvPr/>
          </p:nvCxnSpPr>
          <p:spPr>
            <a:xfrm rot="10800000" flipH="1">
              <a:off x="39409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2">
              <a:extLst>
                <a:ext uri="{FF2B5EF4-FFF2-40B4-BE49-F238E27FC236}">
                  <a16:creationId xmlns:a16="http://schemas.microsoft.com/office/drawing/2014/main" id="{6099AB84-0881-BA39-103E-81D7B9A79E8E}"/>
                </a:ext>
              </a:extLst>
            </p:cNvPr>
            <p:cNvCxnSpPr/>
            <p:nvPr/>
          </p:nvCxnSpPr>
          <p:spPr>
            <a:xfrm rot="10800000" flipH="1">
              <a:off x="41512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2">
              <a:extLst>
                <a:ext uri="{FF2B5EF4-FFF2-40B4-BE49-F238E27FC236}">
                  <a16:creationId xmlns:a16="http://schemas.microsoft.com/office/drawing/2014/main" id="{70B3398B-CB73-1E67-BAE4-2F35CF0A71B4}"/>
                </a:ext>
              </a:extLst>
            </p:cNvPr>
            <p:cNvCxnSpPr/>
            <p:nvPr/>
          </p:nvCxnSpPr>
          <p:spPr>
            <a:xfrm rot="10800000" flipH="1">
              <a:off x="43615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2">
              <a:extLst>
                <a:ext uri="{FF2B5EF4-FFF2-40B4-BE49-F238E27FC236}">
                  <a16:creationId xmlns:a16="http://schemas.microsoft.com/office/drawing/2014/main" id="{85FB2567-5999-7A48-6ABD-2026E054735E}"/>
                </a:ext>
              </a:extLst>
            </p:cNvPr>
            <p:cNvCxnSpPr/>
            <p:nvPr/>
          </p:nvCxnSpPr>
          <p:spPr>
            <a:xfrm rot="10800000" flipH="1">
              <a:off x="45718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2" name="Google Shape;462;p32">
            <a:extLst>
              <a:ext uri="{FF2B5EF4-FFF2-40B4-BE49-F238E27FC236}">
                <a16:creationId xmlns:a16="http://schemas.microsoft.com/office/drawing/2014/main" id="{4BDDA8B7-79D4-F7C3-2190-8AF39AC8B90D}"/>
              </a:ext>
            </a:extLst>
          </p:cNvPr>
          <p:cNvGrpSpPr/>
          <p:nvPr/>
        </p:nvGrpSpPr>
        <p:grpSpPr>
          <a:xfrm rot="10800000" flipH="1">
            <a:off x="2952530" y="194954"/>
            <a:ext cx="689185" cy="689185"/>
            <a:chOff x="4943675" y="3288075"/>
            <a:chExt cx="1439400" cy="1439400"/>
          </a:xfrm>
        </p:grpSpPr>
        <p:sp>
          <p:nvSpPr>
            <p:cNvPr id="463" name="Google Shape;463;p32">
              <a:extLst>
                <a:ext uri="{FF2B5EF4-FFF2-40B4-BE49-F238E27FC236}">
                  <a16:creationId xmlns:a16="http://schemas.microsoft.com/office/drawing/2014/main" id="{9077D499-2C6B-9E62-36B1-B3769B45EF54}"/>
                </a:ext>
              </a:extLst>
            </p:cNvPr>
            <p:cNvSpPr/>
            <p:nvPr/>
          </p:nvSpPr>
          <p:spPr>
            <a:xfrm rot="-5400000">
              <a:off x="4943675" y="3288075"/>
              <a:ext cx="1439400" cy="14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4" name="Google Shape;464;p32">
              <a:extLst>
                <a:ext uri="{FF2B5EF4-FFF2-40B4-BE49-F238E27FC236}">
                  <a16:creationId xmlns:a16="http://schemas.microsoft.com/office/drawing/2014/main" id="{304C35E8-06CE-E8C1-2063-DA462DDB9E29}"/>
                </a:ext>
              </a:extLst>
            </p:cNvPr>
            <p:cNvSpPr/>
            <p:nvPr/>
          </p:nvSpPr>
          <p:spPr>
            <a:xfrm rot="-5400000">
              <a:off x="5230625" y="3627675"/>
              <a:ext cx="865500" cy="7602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76BCB2AD-EAEA-DFC6-1C0C-9DC2D4DD0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709" y="542925"/>
            <a:ext cx="31718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0053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51D0C-5092-428F-4B0C-667730C0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498" y="1701240"/>
            <a:ext cx="4275582" cy="2549005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b="1">
                <a:latin typeface="Nunito"/>
              </a:rPr>
              <a:t>Novo processo de inscrição em aulas</a:t>
            </a:r>
            <a:br>
              <a:rPr lang="pt-PT" sz="1800" b="1">
                <a:latin typeface="Nunito"/>
              </a:rPr>
            </a:br>
            <a:r>
              <a:rPr lang="pt-PT" sz="1800">
                <a:latin typeface="Nunito"/>
              </a:rPr>
              <a:t> </a:t>
            </a:r>
            <a:br>
              <a:rPr lang="pt-PT" sz="1800">
                <a:latin typeface="Nunito"/>
              </a:rPr>
            </a:br>
            <a:r>
              <a:rPr lang="pt-PT" sz="1800">
                <a:latin typeface="Nunito"/>
              </a:rPr>
              <a:t>- Este processo consiste na inscrição em aulas desportivas no Campus através da aplicação</a:t>
            </a:r>
          </a:p>
        </p:txBody>
      </p:sp>
      <p:pic>
        <p:nvPicPr>
          <p:cNvPr id="3" name="Imagem 2" descr="Uma imagem com texto, captura de ecrã, diagrama, Tipo de letra&#10;&#10;Descrição gerada automaticamente">
            <a:extLst>
              <a:ext uri="{FF2B5EF4-FFF2-40B4-BE49-F238E27FC236}">
                <a16:creationId xmlns:a16="http://schemas.microsoft.com/office/drawing/2014/main" id="{0B633C28-E99B-53C7-380E-A24A66CBB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1762" y="556987"/>
            <a:ext cx="4171950" cy="403281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B93754A9-9887-7207-B9B8-060EE80B5CA2}"/>
              </a:ext>
            </a:extLst>
          </p:cNvPr>
          <p:cNvSpPr txBox="1"/>
          <p:nvPr/>
        </p:nvSpPr>
        <p:spPr>
          <a:xfrm>
            <a:off x="4842366" y="4587125"/>
            <a:ext cx="2797771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000" b="1">
                <a:latin typeface="Nunito"/>
              </a:rPr>
              <a:t>Diagrama de atividades</a:t>
            </a:r>
            <a:r>
              <a:rPr lang="pt-PT" sz="1000">
                <a:latin typeface="Nunito"/>
              </a:rPr>
              <a:t> - Inscrição na aula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E4C1BD-5461-5B28-3EB5-4D10F3DD6089}"/>
              </a:ext>
            </a:extLst>
          </p:cNvPr>
          <p:cNvSpPr txBox="1"/>
          <p:nvPr/>
        </p:nvSpPr>
        <p:spPr>
          <a:xfrm>
            <a:off x="648859" y="439343"/>
            <a:ext cx="487736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000">
                <a:latin typeface="Archivo Black"/>
              </a:rPr>
              <a:t>Fluxos de Utilização</a:t>
            </a:r>
          </a:p>
        </p:txBody>
      </p:sp>
    </p:spTree>
    <p:extLst>
      <p:ext uri="{BB962C8B-B14F-4D97-AF65-F5344CB8AC3E}">
        <p14:creationId xmlns:p14="http://schemas.microsoft.com/office/powerpoint/2010/main" val="7552986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51D0C-5092-428F-4B0C-667730C0E3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3593" y="1297249"/>
            <a:ext cx="2971642" cy="2549005"/>
          </a:xfr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sz="1800" b="1">
                <a:latin typeface="Nunito"/>
              </a:rPr>
              <a:t>Novo processo de sistema de recompensas</a:t>
            </a:r>
            <a:br>
              <a:rPr lang="pt-PT" sz="1800" b="1">
                <a:latin typeface="Nunito"/>
              </a:rPr>
            </a:br>
            <a:r>
              <a:rPr lang="pt-PT" sz="1800">
                <a:latin typeface="Nunito"/>
              </a:rPr>
              <a:t> </a:t>
            </a:r>
            <a:br>
              <a:rPr lang="pt-PT" sz="1800">
                <a:latin typeface="Nunito"/>
              </a:rPr>
            </a:br>
            <a:r>
              <a:rPr lang="pt-PT" sz="1800">
                <a:latin typeface="Nunito"/>
              </a:rPr>
              <a:t>- Este processo consiste num sistema de recompensas na aplicação em que o utilizador tem direito a certas ofertas após concluir um determinado número de objetivos 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3754A9-9887-7207-B9B8-060EE80B5CA2}"/>
              </a:ext>
            </a:extLst>
          </p:cNvPr>
          <p:cNvSpPr txBox="1"/>
          <p:nvPr/>
        </p:nvSpPr>
        <p:spPr>
          <a:xfrm>
            <a:off x="743332" y="4590409"/>
            <a:ext cx="347437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000" b="1">
                <a:latin typeface="Nunito"/>
              </a:rPr>
              <a:t>Diagrama de atividades</a:t>
            </a:r>
            <a:r>
              <a:rPr lang="pt-PT" sz="1000">
                <a:latin typeface="Nunito"/>
              </a:rPr>
              <a:t> – Sistema de recompensas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BE4C1BD-5461-5B28-3EB5-4D10F3DD6089}"/>
              </a:ext>
            </a:extLst>
          </p:cNvPr>
          <p:cNvSpPr txBox="1"/>
          <p:nvPr/>
        </p:nvSpPr>
        <p:spPr>
          <a:xfrm>
            <a:off x="648859" y="445912"/>
            <a:ext cx="4877369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3000">
                <a:latin typeface="Archivo Black"/>
              </a:rPr>
              <a:t>Fluxos de Utilização</a:t>
            </a:r>
          </a:p>
        </p:txBody>
      </p:sp>
      <p:pic>
        <p:nvPicPr>
          <p:cNvPr id="4" name="Imagem 3" descr="Uma imagem com texto, captura de ecrã, diagrama, file&#10;&#10;Descrição gerada automaticamente">
            <a:extLst>
              <a:ext uri="{FF2B5EF4-FFF2-40B4-BE49-F238E27FC236}">
                <a16:creationId xmlns:a16="http://schemas.microsoft.com/office/drawing/2014/main" id="{A3919C0C-E0F6-6747-0940-D072A3724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329" y="1227077"/>
            <a:ext cx="5340569" cy="330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4145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85E439FB-2101-C155-701F-F8C5DD459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>
            <a:extLst>
              <a:ext uri="{FF2B5EF4-FFF2-40B4-BE49-F238E27FC236}">
                <a16:creationId xmlns:a16="http://schemas.microsoft.com/office/drawing/2014/main" id="{608AF7AC-FC7F-7951-30E2-8AFCB8B409C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8000" y="2033250"/>
            <a:ext cx="3291000" cy="2461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Requesitos NF</a:t>
            </a:r>
            <a:endParaRPr sz="3600"/>
          </a:p>
        </p:txBody>
      </p:sp>
      <p:sp>
        <p:nvSpPr>
          <p:cNvPr id="451" name="Google Shape;451;p32">
            <a:extLst>
              <a:ext uri="{FF2B5EF4-FFF2-40B4-BE49-F238E27FC236}">
                <a16:creationId xmlns:a16="http://schemas.microsoft.com/office/drawing/2014/main" id="{4ABC9870-DB53-1DC0-866E-2C68982693B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138004" y="947025"/>
            <a:ext cx="14313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53" name="Google Shape;453;p32">
            <a:extLst>
              <a:ext uri="{FF2B5EF4-FFF2-40B4-BE49-F238E27FC236}">
                <a16:creationId xmlns:a16="http://schemas.microsoft.com/office/drawing/2014/main" id="{66168B06-6A5F-CC93-6671-D15BB0B75981}"/>
              </a:ext>
            </a:extLst>
          </p:cNvPr>
          <p:cNvSpPr/>
          <p:nvPr/>
        </p:nvSpPr>
        <p:spPr>
          <a:xfrm>
            <a:off x="7615850" y="13805"/>
            <a:ext cx="1626300" cy="16263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4" name="Google Shape;454;p32">
            <a:extLst>
              <a:ext uri="{FF2B5EF4-FFF2-40B4-BE49-F238E27FC236}">
                <a16:creationId xmlns:a16="http://schemas.microsoft.com/office/drawing/2014/main" id="{EAF5AE9F-4FDC-BD1E-E321-B12A669B905E}"/>
              </a:ext>
            </a:extLst>
          </p:cNvPr>
          <p:cNvGrpSpPr/>
          <p:nvPr/>
        </p:nvGrpSpPr>
        <p:grpSpPr>
          <a:xfrm rot="5400000">
            <a:off x="3579728" y="1943830"/>
            <a:ext cx="2039081" cy="517141"/>
            <a:chOff x="3310025" y="174350"/>
            <a:chExt cx="1690500" cy="428700"/>
          </a:xfrm>
        </p:grpSpPr>
        <p:cxnSp>
          <p:nvCxnSpPr>
            <p:cNvPr id="455" name="Google Shape;455;p32">
              <a:extLst>
                <a:ext uri="{FF2B5EF4-FFF2-40B4-BE49-F238E27FC236}">
                  <a16:creationId xmlns:a16="http://schemas.microsoft.com/office/drawing/2014/main" id="{84BBE74F-8A38-27F3-CA6D-1EB02E4251A6}"/>
                </a:ext>
              </a:extLst>
            </p:cNvPr>
            <p:cNvCxnSpPr/>
            <p:nvPr/>
          </p:nvCxnSpPr>
          <p:spPr>
            <a:xfrm rot="10800000" flipH="1">
              <a:off x="33100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2">
              <a:extLst>
                <a:ext uri="{FF2B5EF4-FFF2-40B4-BE49-F238E27FC236}">
                  <a16:creationId xmlns:a16="http://schemas.microsoft.com/office/drawing/2014/main" id="{F7805D99-3774-C0BF-5AFE-7E9BB88B43A5}"/>
                </a:ext>
              </a:extLst>
            </p:cNvPr>
            <p:cNvCxnSpPr/>
            <p:nvPr/>
          </p:nvCxnSpPr>
          <p:spPr>
            <a:xfrm rot="10800000" flipH="1">
              <a:off x="35203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2">
              <a:extLst>
                <a:ext uri="{FF2B5EF4-FFF2-40B4-BE49-F238E27FC236}">
                  <a16:creationId xmlns:a16="http://schemas.microsoft.com/office/drawing/2014/main" id="{CC0A3590-9E7B-DA82-55C0-2F8B244D8760}"/>
                </a:ext>
              </a:extLst>
            </p:cNvPr>
            <p:cNvCxnSpPr/>
            <p:nvPr/>
          </p:nvCxnSpPr>
          <p:spPr>
            <a:xfrm rot="10800000" flipH="1">
              <a:off x="37306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2">
              <a:extLst>
                <a:ext uri="{FF2B5EF4-FFF2-40B4-BE49-F238E27FC236}">
                  <a16:creationId xmlns:a16="http://schemas.microsoft.com/office/drawing/2014/main" id="{D402DD14-CA8C-D996-45E2-680A2461D079}"/>
                </a:ext>
              </a:extLst>
            </p:cNvPr>
            <p:cNvCxnSpPr/>
            <p:nvPr/>
          </p:nvCxnSpPr>
          <p:spPr>
            <a:xfrm rot="10800000" flipH="1">
              <a:off x="39409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2">
              <a:extLst>
                <a:ext uri="{FF2B5EF4-FFF2-40B4-BE49-F238E27FC236}">
                  <a16:creationId xmlns:a16="http://schemas.microsoft.com/office/drawing/2014/main" id="{55228B3E-2549-572F-C2DD-6F4FC4B0E880}"/>
                </a:ext>
              </a:extLst>
            </p:cNvPr>
            <p:cNvCxnSpPr/>
            <p:nvPr/>
          </p:nvCxnSpPr>
          <p:spPr>
            <a:xfrm rot="10800000" flipH="1">
              <a:off x="41512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2">
              <a:extLst>
                <a:ext uri="{FF2B5EF4-FFF2-40B4-BE49-F238E27FC236}">
                  <a16:creationId xmlns:a16="http://schemas.microsoft.com/office/drawing/2014/main" id="{C602E59F-C561-7B4A-3B7F-10A3831EA1AC}"/>
                </a:ext>
              </a:extLst>
            </p:cNvPr>
            <p:cNvCxnSpPr/>
            <p:nvPr/>
          </p:nvCxnSpPr>
          <p:spPr>
            <a:xfrm rot="10800000" flipH="1">
              <a:off x="43615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2">
              <a:extLst>
                <a:ext uri="{FF2B5EF4-FFF2-40B4-BE49-F238E27FC236}">
                  <a16:creationId xmlns:a16="http://schemas.microsoft.com/office/drawing/2014/main" id="{F503619C-0580-633B-ABD8-9957D698BA17}"/>
                </a:ext>
              </a:extLst>
            </p:cNvPr>
            <p:cNvCxnSpPr/>
            <p:nvPr/>
          </p:nvCxnSpPr>
          <p:spPr>
            <a:xfrm rot="10800000" flipH="1">
              <a:off x="45718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2" name="Google Shape;462;p32">
            <a:extLst>
              <a:ext uri="{FF2B5EF4-FFF2-40B4-BE49-F238E27FC236}">
                <a16:creationId xmlns:a16="http://schemas.microsoft.com/office/drawing/2014/main" id="{409A8E39-4BC9-66E2-DF90-A1695F7171E9}"/>
              </a:ext>
            </a:extLst>
          </p:cNvPr>
          <p:cNvGrpSpPr/>
          <p:nvPr/>
        </p:nvGrpSpPr>
        <p:grpSpPr>
          <a:xfrm rot="10800000" flipH="1">
            <a:off x="2952530" y="194954"/>
            <a:ext cx="689185" cy="689185"/>
            <a:chOff x="4943675" y="3288075"/>
            <a:chExt cx="1439400" cy="1439400"/>
          </a:xfrm>
        </p:grpSpPr>
        <p:sp>
          <p:nvSpPr>
            <p:cNvPr id="463" name="Google Shape;463;p32">
              <a:extLst>
                <a:ext uri="{FF2B5EF4-FFF2-40B4-BE49-F238E27FC236}">
                  <a16:creationId xmlns:a16="http://schemas.microsoft.com/office/drawing/2014/main" id="{F8633039-77AD-706B-EC37-24F2B75E228A}"/>
                </a:ext>
              </a:extLst>
            </p:cNvPr>
            <p:cNvSpPr/>
            <p:nvPr/>
          </p:nvSpPr>
          <p:spPr>
            <a:xfrm rot="-5400000">
              <a:off x="4943675" y="3288075"/>
              <a:ext cx="1439400" cy="14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4" name="Google Shape;464;p32">
              <a:extLst>
                <a:ext uri="{FF2B5EF4-FFF2-40B4-BE49-F238E27FC236}">
                  <a16:creationId xmlns:a16="http://schemas.microsoft.com/office/drawing/2014/main" id="{FD604CCC-7EB5-1F91-8783-AE75B21600F2}"/>
                </a:ext>
              </a:extLst>
            </p:cNvPr>
            <p:cNvSpPr/>
            <p:nvPr/>
          </p:nvSpPr>
          <p:spPr>
            <a:xfrm rot="-5400000">
              <a:off x="5230625" y="3627675"/>
              <a:ext cx="865500" cy="7602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2" name="Google Shape;584;p41">
            <a:extLst>
              <a:ext uri="{FF2B5EF4-FFF2-40B4-BE49-F238E27FC236}">
                <a16:creationId xmlns:a16="http://schemas.microsoft.com/office/drawing/2014/main" id="{DABF249B-EB14-8DA7-EB71-AD15BCC6AFE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6095" t="34396" r="12331"/>
          <a:stretch/>
        </p:blipFill>
        <p:spPr>
          <a:xfrm>
            <a:off x="1386286" y="539546"/>
            <a:ext cx="2663218" cy="440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91179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/>
          <p:cNvSpPr txBox="1">
            <a:spLocks noGrp="1"/>
          </p:cNvSpPr>
          <p:nvPr>
            <p:ph type="title"/>
          </p:nvPr>
        </p:nvSpPr>
        <p:spPr>
          <a:xfrm>
            <a:off x="441614" y="1381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Requesitos Não Funcionais</a:t>
            </a:r>
            <a:endParaRPr/>
          </a:p>
        </p:txBody>
      </p:sp>
      <p:sp>
        <p:nvSpPr>
          <p:cNvPr id="27" name="Google Shape;482;p34">
            <a:extLst>
              <a:ext uri="{FF2B5EF4-FFF2-40B4-BE49-F238E27FC236}">
                <a16:creationId xmlns:a16="http://schemas.microsoft.com/office/drawing/2014/main" id="{253063F5-ED4C-F6E2-46B4-037583A63A0C}"/>
              </a:ext>
            </a:extLst>
          </p:cNvPr>
          <p:cNvSpPr txBox="1">
            <a:spLocks/>
          </p:cNvSpPr>
          <p:nvPr/>
        </p:nvSpPr>
        <p:spPr>
          <a:xfrm>
            <a:off x="441614" y="842292"/>
            <a:ext cx="3587461" cy="2958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pt-PT" b="1"/>
              <a:t>Usabilidade</a:t>
            </a:r>
            <a:endParaRPr lang="en-US" b="1"/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Fontes e cores que </a:t>
            </a:r>
            <a:r>
              <a:rPr lang="en-US" err="1"/>
              <a:t>facilitem</a:t>
            </a:r>
            <a:r>
              <a:rPr lang="en-US"/>
              <a:t> a </a:t>
            </a:r>
            <a:r>
              <a:rPr lang="en-US" err="1"/>
              <a:t>legibilidade</a:t>
            </a:r>
            <a:r>
              <a:rPr lang="en-US"/>
              <a:t> da </a:t>
            </a:r>
            <a:r>
              <a:rPr lang="en-US" err="1"/>
              <a:t>informação</a:t>
            </a:r>
            <a:r>
              <a:rPr lang="en-US"/>
              <a:t>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err="1"/>
              <a:t>Navegação</a:t>
            </a:r>
            <a:r>
              <a:rPr lang="en-US"/>
              <a:t> intuitive, para </a:t>
            </a:r>
            <a:r>
              <a:rPr lang="en-US" err="1"/>
              <a:t>encontrar</a:t>
            </a:r>
            <a:r>
              <a:rPr lang="en-US"/>
              <a:t> </a:t>
            </a:r>
            <a:r>
              <a:rPr lang="en-US" err="1"/>
              <a:t>facilmente</a:t>
            </a:r>
            <a:r>
              <a:rPr lang="en-US"/>
              <a:t> as </a:t>
            </a:r>
            <a:r>
              <a:rPr lang="en-US" err="1"/>
              <a:t>opções</a:t>
            </a:r>
            <a:r>
              <a:rPr lang="en-US"/>
              <a:t> e </a:t>
            </a:r>
            <a:r>
              <a:rPr lang="en-US" err="1"/>
              <a:t>informação</a:t>
            </a:r>
            <a:r>
              <a:rPr lang="en-US"/>
              <a:t> </a:t>
            </a:r>
            <a:r>
              <a:rPr lang="en-US" err="1"/>
              <a:t>desejada</a:t>
            </a:r>
            <a:r>
              <a:rPr lang="en-US"/>
              <a:t>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err="1"/>
              <a:t>Linguagem</a:t>
            </a:r>
            <a:r>
              <a:rPr lang="en-US"/>
              <a:t> simples, </a:t>
            </a:r>
            <a:r>
              <a:rPr lang="en-US" err="1"/>
              <a:t>informação</a:t>
            </a:r>
            <a:r>
              <a:rPr lang="en-US"/>
              <a:t> </a:t>
            </a:r>
            <a:r>
              <a:rPr lang="en-US" err="1"/>
              <a:t>rigorosa</a:t>
            </a:r>
            <a:r>
              <a:rPr lang="en-US"/>
              <a:t> e </a:t>
            </a:r>
            <a:r>
              <a:rPr lang="en-US" err="1"/>
              <a:t>clara</a:t>
            </a:r>
            <a:r>
              <a:rPr lang="en-US"/>
              <a:t>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err="1"/>
              <a:t>Respeitar</a:t>
            </a:r>
            <a:r>
              <a:rPr lang="en-US"/>
              <a:t> </a:t>
            </a:r>
            <a:r>
              <a:rPr lang="en-US" err="1"/>
              <a:t>diretrizes</a:t>
            </a:r>
            <a:r>
              <a:rPr lang="en-US"/>
              <a:t> </a:t>
            </a:r>
            <a:r>
              <a:rPr lang="en-US" err="1"/>
              <a:t>como</a:t>
            </a:r>
            <a:r>
              <a:rPr lang="en-US"/>
              <a:t> o WCAG 2.1;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Deve </a:t>
            </a:r>
            <a:r>
              <a:rPr lang="en-US" err="1"/>
              <a:t>ter</a:t>
            </a:r>
            <a:r>
              <a:rPr lang="en-US"/>
              <a:t> um visual </a:t>
            </a:r>
            <a:r>
              <a:rPr lang="en-US" err="1"/>
              <a:t>consistente</a:t>
            </a:r>
            <a:r>
              <a:rPr lang="en-US"/>
              <a:t> e </a:t>
            </a:r>
            <a:r>
              <a:rPr lang="en-US" err="1"/>
              <a:t>atraente</a:t>
            </a:r>
            <a:r>
              <a:rPr lang="en-US"/>
              <a:t>.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0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Conteúdos</a:t>
            </a:r>
            <a:endParaRPr/>
          </a:p>
        </p:txBody>
      </p:sp>
      <p:sp>
        <p:nvSpPr>
          <p:cNvPr id="411" name="Google Shape;411;p30"/>
          <p:cNvSpPr txBox="1">
            <a:spLocks noGrp="1"/>
          </p:cNvSpPr>
          <p:nvPr>
            <p:ph type="title" idx="2"/>
          </p:nvPr>
        </p:nvSpPr>
        <p:spPr>
          <a:xfrm>
            <a:off x="1024625" y="1633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12" name="Google Shape;412;p30"/>
          <p:cNvSpPr txBox="1">
            <a:spLocks noGrp="1"/>
          </p:cNvSpPr>
          <p:nvPr>
            <p:ph type="title" idx="3"/>
          </p:nvPr>
        </p:nvSpPr>
        <p:spPr>
          <a:xfrm>
            <a:off x="1024625" y="32190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3" name="Google Shape;413;p30"/>
          <p:cNvSpPr txBox="1">
            <a:spLocks noGrp="1"/>
          </p:cNvSpPr>
          <p:nvPr>
            <p:ph type="title" idx="4"/>
          </p:nvPr>
        </p:nvSpPr>
        <p:spPr>
          <a:xfrm>
            <a:off x="3723900" y="1633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4" name="Google Shape;414;p30"/>
          <p:cNvSpPr txBox="1">
            <a:spLocks noGrp="1"/>
          </p:cNvSpPr>
          <p:nvPr>
            <p:ph type="title" idx="5"/>
          </p:nvPr>
        </p:nvSpPr>
        <p:spPr>
          <a:xfrm>
            <a:off x="3723900" y="32190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15" name="Google Shape;415;p30"/>
          <p:cNvSpPr txBox="1">
            <a:spLocks noGrp="1"/>
          </p:cNvSpPr>
          <p:nvPr>
            <p:ph type="title" idx="6"/>
          </p:nvPr>
        </p:nvSpPr>
        <p:spPr>
          <a:xfrm>
            <a:off x="6423175" y="1633283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6" name="Google Shape;416;p30"/>
          <p:cNvSpPr txBox="1">
            <a:spLocks noGrp="1"/>
          </p:cNvSpPr>
          <p:nvPr>
            <p:ph type="title" idx="7"/>
          </p:nvPr>
        </p:nvSpPr>
        <p:spPr>
          <a:xfrm>
            <a:off x="6423175" y="3219091"/>
            <a:ext cx="734700" cy="4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17" name="Google Shape;417;p30"/>
          <p:cNvSpPr txBox="1">
            <a:spLocks noGrp="1"/>
          </p:cNvSpPr>
          <p:nvPr>
            <p:ph type="subTitle" idx="1"/>
          </p:nvPr>
        </p:nvSpPr>
        <p:spPr>
          <a:xfrm>
            <a:off x="1024625" y="1984400"/>
            <a:ext cx="16962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sp>
        <p:nvSpPr>
          <p:cNvPr id="418" name="Google Shape;418;p30"/>
          <p:cNvSpPr txBox="1">
            <a:spLocks noGrp="1"/>
          </p:cNvSpPr>
          <p:nvPr>
            <p:ph type="subTitle" idx="8"/>
          </p:nvPr>
        </p:nvSpPr>
        <p:spPr>
          <a:xfrm>
            <a:off x="3723900" y="1984400"/>
            <a:ext cx="20673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Prioridades para o projeto</a:t>
            </a:r>
            <a:endParaRPr/>
          </a:p>
        </p:txBody>
      </p:sp>
      <p:sp>
        <p:nvSpPr>
          <p:cNvPr id="419" name="Google Shape;419;p30"/>
          <p:cNvSpPr txBox="1">
            <a:spLocks noGrp="1"/>
          </p:cNvSpPr>
          <p:nvPr>
            <p:ph type="subTitle" idx="9"/>
          </p:nvPr>
        </p:nvSpPr>
        <p:spPr>
          <a:xfrm>
            <a:off x="1026582" y="3445807"/>
            <a:ext cx="16962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Fluxos de  utilização</a:t>
            </a:r>
            <a:endParaRPr/>
          </a:p>
        </p:txBody>
      </p:sp>
      <p:sp>
        <p:nvSpPr>
          <p:cNvPr id="420" name="Google Shape;420;p30"/>
          <p:cNvSpPr txBox="1">
            <a:spLocks noGrp="1"/>
          </p:cNvSpPr>
          <p:nvPr>
            <p:ph type="subTitle" idx="13"/>
          </p:nvPr>
        </p:nvSpPr>
        <p:spPr>
          <a:xfrm>
            <a:off x="3727003" y="3570350"/>
            <a:ext cx="169620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NF</a:t>
            </a:r>
            <a:endParaRPr/>
          </a:p>
        </p:txBody>
      </p:sp>
      <p:sp>
        <p:nvSpPr>
          <p:cNvPr id="421" name="Google Shape;421;p30"/>
          <p:cNvSpPr txBox="1">
            <a:spLocks noGrp="1"/>
          </p:cNvSpPr>
          <p:nvPr>
            <p:ph type="subTitle" idx="14"/>
          </p:nvPr>
        </p:nvSpPr>
        <p:spPr>
          <a:xfrm>
            <a:off x="6426278" y="1986478"/>
            <a:ext cx="2142328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err="1"/>
              <a:t>Organização</a:t>
            </a:r>
            <a:r>
              <a:rPr lang="en"/>
              <a:t> da </a:t>
            </a:r>
            <a:r>
              <a:rPr lang="en" err="1"/>
              <a:t>solução</a:t>
            </a:r>
          </a:p>
        </p:txBody>
      </p:sp>
      <p:sp>
        <p:nvSpPr>
          <p:cNvPr id="422" name="Google Shape;422;p30"/>
          <p:cNvSpPr txBox="1">
            <a:spLocks noGrp="1"/>
          </p:cNvSpPr>
          <p:nvPr>
            <p:ph type="subTitle" idx="15"/>
          </p:nvPr>
        </p:nvSpPr>
        <p:spPr>
          <a:xfrm>
            <a:off x="6423175" y="3570350"/>
            <a:ext cx="2474640" cy="78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Estado de implementação</a:t>
            </a:r>
            <a:endParaRPr/>
          </a:p>
        </p:txBody>
      </p:sp>
      <p:grpSp>
        <p:nvGrpSpPr>
          <p:cNvPr id="423" name="Google Shape;423;p30"/>
          <p:cNvGrpSpPr/>
          <p:nvPr/>
        </p:nvGrpSpPr>
        <p:grpSpPr>
          <a:xfrm rot="10800000">
            <a:off x="7197406" y="404716"/>
            <a:ext cx="1231593" cy="689197"/>
            <a:chOff x="3940925" y="2458500"/>
            <a:chExt cx="1358475" cy="760200"/>
          </a:xfrm>
        </p:grpSpPr>
        <p:sp>
          <p:nvSpPr>
            <p:cNvPr id="424" name="Google Shape;424;p30"/>
            <p:cNvSpPr/>
            <p:nvPr/>
          </p:nvSpPr>
          <p:spPr>
            <a:xfrm rot="5400000">
              <a:off x="4652450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25" name="Google Shape;425;p30"/>
            <p:cNvSpPr/>
            <p:nvPr/>
          </p:nvSpPr>
          <p:spPr>
            <a:xfrm rot="5400000">
              <a:off x="4377525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26" name="Google Shape;426;p30"/>
            <p:cNvSpPr/>
            <p:nvPr/>
          </p:nvSpPr>
          <p:spPr>
            <a:xfrm rot="5400000">
              <a:off x="4102600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27" name="Google Shape;427;p30"/>
            <p:cNvSpPr/>
            <p:nvPr/>
          </p:nvSpPr>
          <p:spPr>
            <a:xfrm rot="5400000">
              <a:off x="3827675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>
          <a:extLst>
            <a:ext uri="{FF2B5EF4-FFF2-40B4-BE49-F238E27FC236}">
              <a16:creationId xmlns:a16="http://schemas.microsoft.com/office/drawing/2014/main" id="{7BD2AC2D-264A-E459-E6EE-DE51176B2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>
            <a:extLst>
              <a:ext uri="{FF2B5EF4-FFF2-40B4-BE49-F238E27FC236}">
                <a16:creationId xmlns:a16="http://schemas.microsoft.com/office/drawing/2014/main" id="{612D2DB0-0CBB-217A-1B89-47A514764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614" y="1381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Requesitos Não Funcionais</a:t>
            </a:r>
            <a:endParaRPr/>
          </a:p>
        </p:txBody>
      </p:sp>
      <p:sp>
        <p:nvSpPr>
          <p:cNvPr id="27" name="Google Shape;482;p34">
            <a:extLst>
              <a:ext uri="{FF2B5EF4-FFF2-40B4-BE49-F238E27FC236}">
                <a16:creationId xmlns:a16="http://schemas.microsoft.com/office/drawing/2014/main" id="{8F11387B-ACF8-69C8-8B45-1B6806D14CD2}"/>
              </a:ext>
            </a:extLst>
          </p:cNvPr>
          <p:cNvSpPr txBox="1">
            <a:spLocks/>
          </p:cNvSpPr>
          <p:nvPr/>
        </p:nvSpPr>
        <p:spPr>
          <a:xfrm>
            <a:off x="441614" y="842291"/>
            <a:ext cx="6029237" cy="359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pt-PT" b="1"/>
              <a:t>Desempenho</a:t>
            </a:r>
            <a:endParaRPr lang="en-US" b="1"/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err="1"/>
              <a:t>Trasações</a:t>
            </a:r>
            <a:r>
              <a:rPr lang="en-US"/>
              <a:t> de </a:t>
            </a:r>
            <a:r>
              <a:rPr lang="en-US" err="1"/>
              <a:t>pagamento</a:t>
            </a:r>
            <a:r>
              <a:rPr lang="en-US"/>
              <a:t> &lt;1min;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err="1"/>
              <a:t>Processamento</a:t>
            </a:r>
            <a:r>
              <a:rPr lang="en-US"/>
              <a:t> de imagens </a:t>
            </a:r>
            <a:r>
              <a:rPr lang="en-US" err="1"/>
              <a:t>otimizado</a:t>
            </a:r>
            <a:r>
              <a:rPr lang="en-US"/>
              <a:t> para </a:t>
            </a:r>
            <a:r>
              <a:rPr lang="en-US" err="1"/>
              <a:t>carregamento</a:t>
            </a:r>
            <a:r>
              <a:rPr lang="en-US"/>
              <a:t> </a:t>
            </a:r>
            <a:r>
              <a:rPr lang="en-US" err="1"/>
              <a:t>rápido</a:t>
            </a:r>
            <a:r>
              <a:rPr lang="en-US"/>
              <a:t>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Bom </a:t>
            </a:r>
            <a:r>
              <a:rPr lang="en-US" err="1"/>
              <a:t>desempenho</a:t>
            </a:r>
            <a:r>
              <a:rPr lang="en-US"/>
              <a:t>  </a:t>
            </a:r>
            <a:r>
              <a:rPr lang="en-US" err="1"/>
              <a:t>nos</a:t>
            </a:r>
            <a:r>
              <a:rPr lang="en-US"/>
              <a:t> </a:t>
            </a:r>
            <a:r>
              <a:rPr lang="en-US" err="1"/>
              <a:t>diferentes</a:t>
            </a:r>
            <a:r>
              <a:rPr lang="en-US"/>
              <a:t> </a:t>
            </a:r>
            <a:r>
              <a:rPr lang="en-US" err="1"/>
              <a:t>navegadores</a:t>
            </a:r>
            <a:r>
              <a:rPr lang="en-US"/>
              <a:t> e </a:t>
            </a:r>
            <a:r>
              <a:rPr lang="en-US" err="1"/>
              <a:t>dispositivos</a:t>
            </a:r>
            <a:r>
              <a:rPr lang="en-US"/>
              <a:t>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Deve processor e responder a </a:t>
            </a:r>
            <a:r>
              <a:rPr lang="en-US" err="1"/>
              <a:t>pedidos</a:t>
            </a:r>
            <a:r>
              <a:rPr lang="en-US"/>
              <a:t> do </a:t>
            </a:r>
            <a:r>
              <a:rPr lang="en-US" err="1"/>
              <a:t>utilizadores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até</a:t>
            </a:r>
            <a:r>
              <a:rPr lang="en-US"/>
              <a:t> 2 </a:t>
            </a:r>
            <a:r>
              <a:rPr lang="en-US" err="1"/>
              <a:t>segundos</a:t>
            </a:r>
            <a:r>
              <a:rPr lang="en-US"/>
              <a:t>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Deve ser </a:t>
            </a:r>
            <a:r>
              <a:rPr lang="en-US" err="1"/>
              <a:t>capaz</a:t>
            </a:r>
            <a:r>
              <a:rPr lang="en-US"/>
              <a:t> de </a:t>
            </a:r>
            <a:r>
              <a:rPr lang="en-US" err="1"/>
              <a:t>aguentar</a:t>
            </a:r>
            <a:r>
              <a:rPr lang="en-US"/>
              <a:t> 1000 </a:t>
            </a:r>
            <a:r>
              <a:rPr lang="en-US" err="1"/>
              <a:t>pessoas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simultâneo;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err="1"/>
              <a:t>Disponibilidade</a:t>
            </a:r>
            <a:r>
              <a:rPr lang="en-US"/>
              <a:t> de 99,9%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8819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>
          <a:extLst>
            <a:ext uri="{FF2B5EF4-FFF2-40B4-BE49-F238E27FC236}">
              <a16:creationId xmlns:a16="http://schemas.microsoft.com/office/drawing/2014/main" id="{0974461D-647C-4B4E-5B4B-022BF3B4B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>
            <a:extLst>
              <a:ext uri="{FF2B5EF4-FFF2-40B4-BE49-F238E27FC236}">
                <a16:creationId xmlns:a16="http://schemas.microsoft.com/office/drawing/2014/main" id="{F6D74591-E87C-0654-03C8-DFC3D3D5A63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614" y="1381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Requesitos Não Funcionais</a:t>
            </a:r>
            <a:endParaRPr/>
          </a:p>
        </p:txBody>
      </p:sp>
      <p:sp>
        <p:nvSpPr>
          <p:cNvPr id="27" name="Google Shape;482;p34">
            <a:extLst>
              <a:ext uri="{FF2B5EF4-FFF2-40B4-BE49-F238E27FC236}">
                <a16:creationId xmlns:a16="http://schemas.microsoft.com/office/drawing/2014/main" id="{52986FC9-F65B-467D-282B-97636F2A787B}"/>
              </a:ext>
            </a:extLst>
          </p:cNvPr>
          <p:cNvSpPr txBox="1">
            <a:spLocks/>
          </p:cNvSpPr>
          <p:nvPr/>
        </p:nvSpPr>
        <p:spPr>
          <a:xfrm>
            <a:off x="441614" y="842291"/>
            <a:ext cx="3587461" cy="359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pt-PT" b="1"/>
              <a:t>Segurança</a:t>
            </a:r>
            <a:r>
              <a:rPr lang="en-US" b="1"/>
              <a:t> e </a:t>
            </a:r>
            <a:r>
              <a:rPr lang="en-US" b="1" err="1"/>
              <a:t>Integridade</a:t>
            </a:r>
            <a:r>
              <a:rPr lang="en-US" b="1"/>
              <a:t> dos dados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Deve </a:t>
            </a:r>
            <a:r>
              <a:rPr lang="en-US" err="1"/>
              <a:t>garantir</a:t>
            </a:r>
            <a:r>
              <a:rPr lang="en-US"/>
              <a:t> a </a:t>
            </a:r>
            <a:r>
              <a:rPr lang="en-US" err="1"/>
              <a:t>segurança</a:t>
            </a:r>
            <a:r>
              <a:rPr lang="en-US"/>
              <a:t> dos dados com </a:t>
            </a:r>
            <a:r>
              <a:rPr lang="en-US" err="1"/>
              <a:t>criptografia</a:t>
            </a:r>
            <a:r>
              <a:rPr lang="en-US"/>
              <a:t> TLS/SSL;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err="1"/>
              <a:t>Realizar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validação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tempo real dos dados </a:t>
            </a:r>
            <a:r>
              <a:rPr lang="en-US" err="1"/>
              <a:t>inseridos</a:t>
            </a:r>
            <a:r>
              <a:rPr lang="en-US"/>
              <a:t> e </a:t>
            </a:r>
            <a:r>
              <a:rPr lang="en-US" err="1"/>
              <a:t>comparar</a:t>
            </a:r>
            <a:r>
              <a:rPr lang="en-US"/>
              <a:t> com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restantes</a:t>
            </a:r>
            <a:r>
              <a:rPr lang="en-US"/>
              <a:t> </a:t>
            </a:r>
            <a:r>
              <a:rPr lang="en-US" err="1"/>
              <a:t>sistemas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utilização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instituição</a:t>
            </a:r>
            <a:r>
              <a:rPr lang="en-US"/>
              <a:t>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err="1"/>
              <a:t>Implementar</a:t>
            </a:r>
            <a:r>
              <a:rPr lang="en-US"/>
              <a:t> ferramentas para </a:t>
            </a:r>
            <a:r>
              <a:rPr lang="en-US" err="1"/>
              <a:t>identificar</a:t>
            </a:r>
            <a:r>
              <a:rPr lang="en-US"/>
              <a:t> e </a:t>
            </a:r>
            <a:r>
              <a:rPr lang="en-US" err="1"/>
              <a:t>mitigar</a:t>
            </a:r>
            <a:r>
              <a:rPr lang="en-US"/>
              <a:t> </a:t>
            </a:r>
            <a:r>
              <a:rPr lang="en-US" err="1"/>
              <a:t>acessos</a:t>
            </a:r>
            <a:r>
              <a:rPr lang="en-US"/>
              <a:t> </a:t>
            </a:r>
            <a:r>
              <a:rPr lang="en-US" err="1"/>
              <a:t>não</a:t>
            </a:r>
            <a:r>
              <a:rPr lang="en-US"/>
              <a:t> </a:t>
            </a:r>
            <a:r>
              <a:rPr lang="en-US" err="1"/>
              <a:t>autorizados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tempo real;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err="1"/>
              <a:t>Proteção</a:t>
            </a:r>
            <a:r>
              <a:rPr lang="en-US"/>
              <a:t> contra DDoS.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/>
          </a:p>
          <a:p>
            <a:pPr marL="0" indent="0" algn="just">
              <a:lnSpc>
                <a:spcPct val="150000"/>
              </a:lnSpc>
            </a:pPr>
            <a:r>
              <a:rPr lang="en-US"/>
              <a:t>Entre outros…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</p:txBody>
      </p:sp>
      <p:pic>
        <p:nvPicPr>
          <p:cNvPr id="1026" name="Picture 2" descr="O que acontece em um handshake TLS? | Handshake SSL | Cloudflare">
            <a:extLst>
              <a:ext uri="{FF2B5EF4-FFF2-40B4-BE49-F238E27FC236}">
                <a16:creationId xmlns:a16="http://schemas.microsoft.com/office/drawing/2014/main" id="{A7F6FE25-EBDD-FE48-7C49-DF9DCA727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661" y="1399218"/>
            <a:ext cx="4653075" cy="2658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39029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>
          <a:extLst>
            <a:ext uri="{FF2B5EF4-FFF2-40B4-BE49-F238E27FC236}">
              <a16:creationId xmlns:a16="http://schemas.microsoft.com/office/drawing/2014/main" id="{E020C851-A6A2-91D7-CC63-6D493FFC3E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>
            <a:extLst>
              <a:ext uri="{FF2B5EF4-FFF2-40B4-BE49-F238E27FC236}">
                <a16:creationId xmlns:a16="http://schemas.microsoft.com/office/drawing/2014/main" id="{F23FFF35-C365-9E21-6A7C-42A96D45CF6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41614" y="1381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Requesitos Não Funcionais</a:t>
            </a:r>
            <a:endParaRPr/>
          </a:p>
        </p:txBody>
      </p:sp>
      <p:sp>
        <p:nvSpPr>
          <p:cNvPr id="27" name="Google Shape;482;p34">
            <a:extLst>
              <a:ext uri="{FF2B5EF4-FFF2-40B4-BE49-F238E27FC236}">
                <a16:creationId xmlns:a16="http://schemas.microsoft.com/office/drawing/2014/main" id="{AED53F3F-8E0C-F948-D4DC-B022BACE6258}"/>
              </a:ext>
            </a:extLst>
          </p:cNvPr>
          <p:cNvSpPr txBox="1">
            <a:spLocks/>
          </p:cNvSpPr>
          <p:nvPr/>
        </p:nvSpPr>
        <p:spPr>
          <a:xfrm>
            <a:off x="441615" y="842291"/>
            <a:ext cx="5140036" cy="359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pt-PT" b="1"/>
              <a:t>Interface com sistemas externos e com ambientes de execução </a:t>
            </a:r>
            <a:endParaRPr lang="en-US" b="1"/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Deve se </a:t>
            </a:r>
            <a:r>
              <a:rPr lang="en-US" err="1"/>
              <a:t>integrar</a:t>
            </a:r>
            <a:r>
              <a:rPr lang="en-US"/>
              <a:t> com </a:t>
            </a:r>
            <a:r>
              <a:rPr lang="en-US" err="1"/>
              <a:t>aplicações</a:t>
            </a:r>
            <a:r>
              <a:rPr lang="en-US"/>
              <a:t> de </a:t>
            </a:r>
            <a:r>
              <a:rPr lang="en-US" err="1"/>
              <a:t>calendário</a:t>
            </a:r>
            <a:r>
              <a:rPr lang="en-US"/>
              <a:t>, do </a:t>
            </a:r>
            <a:r>
              <a:rPr lang="en-US" err="1"/>
              <a:t>serviço</a:t>
            </a:r>
            <a:r>
              <a:rPr lang="en-US"/>
              <a:t> de e-mail </a:t>
            </a:r>
            <a:r>
              <a:rPr lang="en-US" err="1"/>
              <a:t>utilizado</a:t>
            </a:r>
            <a:r>
              <a:rPr lang="en-US"/>
              <a:t> pela </a:t>
            </a:r>
            <a:r>
              <a:rPr lang="en-US" err="1"/>
              <a:t>instituição</a:t>
            </a:r>
            <a:r>
              <a:rPr lang="en-US"/>
              <a:t> (ex, outlook, google calendar).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Deve </a:t>
            </a:r>
            <a:r>
              <a:rPr lang="en-US" err="1"/>
              <a:t>ter</a:t>
            </a:r>
            <a:r>
              <a:rPr lang="en-US"/>
              <a:t> </a:t>
            </a:r>
            <a:r>
              <a:rPr lang="en-US" err="1"/>
              <a:t>acesso</a:t>
            </a:r>
            <a:r>
              <a:rPr lang="en-US"/>
              <a:t> </a:t>
            </a:r>
            <a:r>
              <a:rPr lang="en-US" err="1"/>
              <a:t>ao</a:t>
            </a:r>
            <a:r>
              <a:rPr lang="en-US"/>
              <a:t> Sistema de </a:t>
            </a:r>
            <a:r>
              <a:rPr lang="en-US" err="1"/>
              <a:t>alimentação</a:t>
            </a:r>
            <a:r>
              <a:rPr lang="en-US"/>
              <a:t>, de </a:t>
            </a:r>
            <a:r>
              <a:rPr lang="en-US" err="1"/>
              <a:t>controlo</a:t>
            </a:r>
            <a:r>
              <a:rPr lang="en-US"/>
              <a:t> de </a:t>
            </a:r>
            <a:r>
              <a:rPr lang="en-US" err="1"/>
              <a:t>acessos</a:t>
            </a:r>
            <a:r>
              <a:rPr lang="en-US"/>
              <a:t>, dos </a:t>
            </a:r>
            <a:r>
              <a:rPr lang="en-US" err="1"/>
              <a:t>serviços</a:t>
            </a:r>
            <a:r>
              <a:rPr lang="en-US"/>
              <a:t> de </a:t>
            </a:r>
            <a:r>
              <a:rPr lang="en-US" err="1"/>
              <a:t>gestão</a:t>
            </a:r>
            <a:r>
              <a:rPr lang="en-US"/>
              <a:t> </a:t>
            </a:r>
            <a:r>
              <a:rPr lang="en-US" err="1"/>
              <a:t>académica</a:t>
            </a:r>
            <a:r>
              <a:rPr lang="en-US"/>
              <a:t> (ex PACO), </a:t>
            </a:r>
            <a:r>
              <a:rPr lang="en-US" err="1"/>
              <a:t>utilizado</a:t>
            </a:r>
            <a:r>
              <a:rPr lang="en-US"/>
              <a:t> pela </a:t>
            </a:r>
            <a:r>
              <a:rPr lang="en-US" err="1"/>
              <a:t>instituição</a:t>
            </a:r>
            <a:r>
              <a:rPr lang="en-US"/>
              <a:t>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err="1"/>
              <a:t>Conseguir</a:t>
            </a:r>
            <a:r>
              <a:rPr lang="en-US"/>
              <a:t> </a:t>
            </a:r>
            <a:r>
              <a:rPr lang="en-US" err="1"/>
              <a:t>realizar</a:t>
            </a:r>
            <a:r>
              <a:rPr lang="en-US"/>
              <a:t> </a:t>
            </a:r>
            <a:r>
              <a:rPr lang="en-US" err="1"/>
              <a:t>pagamentos</a:t>
            </a:r>
            <a:r>
              <a:rPr lang="en-US"/>
              <a:t> com APIs;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err="1"/>
              <a:t>Compativel</a:t>
            </a:r>
            <a:r>
              <a:rPr lang="en-US"/>
              <a:t> com </a:t>
            </a:r>
            <a:r>
              <a:rPr lang="en-US" err="1"/>
              <a:t>sistemas</a:t>
            </a:r>
            <a:r>
              <a:rPr lang="en-US"/>
              <a:t> de </a:t>
            </a:r>
            <a:r>
              <a:rPr lang="en-US" err="1"/>
              <a:t>acompanhamento</a:t>
            </a:r>
            <a:r>
              <a:rPr lang="en-US"/>
              <a:t> Fitness;</a:t>
            </a:r>
          </a:p>
          <a:p>
            <a:pPr marL="171450" indent="-17145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/>
              <a:t>Deve ser </a:t>
            </a:r>
            <a:r>
              <a:rPr lang="en-US" err="1"/>
              <a:t>integrado</a:t>
            </a:r>
            <a:r>
              <a:rPr lang="en-US"/>
              <a:t> com o Sistema de início de </a:t>
            </a:r>
            <a:r>
              <a:rPr lang="en-US" err="1"/>
              <a:t>sessão</a:t>
            </a:r>
            <a:r>
              <a:rPr lang="en-US"/>
              <a:t> da </a:t>
            </a:r>
            <a:r>
              <a:rPr lang="en-US" err="1"/>
              <a:t>instituição</a:t>
            </a:r>
            <a:r>
              <a:rPr lang="en-US"/>
              <a:t>;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6039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C9A5BBBC-1540-A40B-F739-97CD3A492F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>
            <a:extLst>
              <a:ext uri="{FF2B5EF4-FFF2-40B4-BE49-F238E27FC236}">
                <a16:creationId xmlns:a16="http://schemas.microsoft.com/office/drawing/2014/main" id="{103D4C09-86E0-7CF3-3E97-4CC5D1531D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8000" y="2033250"/>
            <a:ext cx="4104150" cy="2461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Estado de implementação</a:t>
            </a:r>
            <a:endParaRPr sz="3600"/>
          </a:p>
        </p:txBody>
      </p:sp>
      <p:sp>
        <p:nvSpPr>
          <p:cNvPr id="451" name="Google Shape;451;p32">
            <a:extLst>
              <a:ext uri="{FF2B5EF4-FFF2-40B4-BE49-F238E27FC236}">
                <a16:creationId xmlns:a16="http://schemas.microsoft.com/office/drawing/2014/main" id="{BFE835A8-6BBD-84AD-2A16-3209C6A11940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138004" y="947025"/>
            <a:ext cx="14313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53" name="Google Shape;453;p32">
            <a:extLst>
              <a:ext uri="{FF2B5EF4-FFF2-40B4-BE49-F238E27FC236}">
                <a16:creationId xmlns:a16="http://schemas.microsoft.com/office/drawing/2014/main" id="{D44CA6E6-3773-6B73-8A65-644787B2B9B1}"/>
              </a:ext>
            </a:extLst>
          </p:cNvPr>
          <p:cNvSpPr/>
          <p:nvPr/>
        </p:nvSpPr>
        <p:spPr>
          <a:xfrm>
            <a:off x="7615850" y="13805"/>
            <a:ext cx="1626300" cy="16263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4" name="Google Shape;454;p32">
            <a:extLst>
              <a:ext uri="{FF2B5EF4-FFF2-40B4-BE49-F238E27FC236}">
                <a16:creationId xmlns:a16="http://schemas.microsoft.com/office/drawing/2014/main" id="{4ED52820-76A4-EB3A-E537-96B915CF5498}"/>
              </a:ext>
            </a:extLst>
          </p:cNvPr>
          <p:cNvGrpSpPr/>
          <p:nvPr/>
        </p:nvGrpSpPr>
        <p:grpSpPr>
          <a:xfrm rot="5400000">
            <a:off x="3579728" y="1943830"/>
            <a:ext cx="2039081" cy="517141"/>
            <a:chOff x="3310025" y="174350"/>
            <a:chExt cx="1690500" cy="428700"/>
          </a:xfrm>
        </p:grpSpPr>
        <p:cxnSp>
          <p:nvCxnSpPr>
            <p:cNvPr id="455" name="Google Shape;455;p32">
              <a:extLst>
                <a:ext uri="{FF2B5EF4-FFF2-40B4-BE49-F238E27FC236}">
                  <a16:creationId xmlns:a16="http://schemas.microsoft.com/office/drawing/2014/main" id="{9080B218-A2CA-B2F2-AA6B-A79DFF1AEB95}"/>
                </a:ext>
              </a:extLst>
            </p:cNvPr>
            <p:cNvCxnSpPr/>
            <p:nvPr/>
          </p:nvCxnSpPr>
          <p:spPr>
            <a:xfrm rot="10800000" flipH="1">
              <a:off x="33100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2">
              <a:extLst>
                <a:ext uri="{FF2B5EF4-FFF2-40B4-BE49-F238E27FC236}">
                  <a16:creationId xmlns:a16="http://schemas.microsoft.com/office/drawing/2014/main" id="{F2A10B0B-8C56-9D40-4D93-64EF5E50B436}"/>
                </a:ext>
              </a:extLst>
            </p:cNvPr>
            <p:cNvCxnSpPr/>
            <p:nvPr/>
          </p:nvCxnSpPr>
          <p:spPr>
            <a:xfrm rot="10800000" flipH="1">
              <a:off x="35203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2">
              <a:extLst>
                <a:ext uri="{FF2B5EF4-FFF2-40B4-BE49-F238E27FC236}">
                  <a16:creationId xmlns:a16="http://schemas.microsoft.com/office/drawing/2014/main" id="{76FEB632-F00B-8564-A4A2-FA16302C5791}"/>
                </a:ext>
              </a:extLst>
            </p:cNvPr>
            <p:cNvCxnSpPr/>
            <p:nvPr/>
          </p:nvCxnSpPr>
          <p:spPr>
            <a:xfrm rot="10800000" flipH="1">
              <a:off x="37306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2">
              <a:extLst>
                <a:ext uri="{FF2B5EF4-FFF2-40B4-BE49-F238E27FC236}">
                  <a16:creationId xmlns:a16="http://schemas.microsoft.com/office/drawing/2014/main" id="{20B5560F-FAEB-E8B7-27B5-A32C82DAA1B9}"/>
                </a:ext>
              </a:extLst>
            </p:cNvPr>
            <p:cNvCxnSpPr/>
            <p:nvPr/>
          </p:nvCxnSpPr>
          <p:spPr>
            <a:xfrm rot="10800000" flipH="1">
              <a:off x="39409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2">
              <a:extLst>
                <a:ext uri="{FF2B5EF4-FFF2-40B4-BE49-F238E27FC236}">
                  <a16:creationId xmlns:a16="http://schemas.microsoft.com/office/drawing/2014/main" id="{82C1B629-8A36-6120-310E-73894BF51749}"/>
                </a:ext>
              </a:extLst>
            </p:cNvPr>
            <p:cNvCxnSpPr/>
            <p:nvPr/>
          </p:nvCxnSpPr>
          <p:spPr>
            <a:xfrm rot="10800000" flipH="1">
              <a:off x="41512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2">
              <a:extLst>
                <a:ext uri="{FF2B5EF4-FFF2-40B4-BE49-F238E27FC236}">
                  <a16:creationId xmlns:a16="http://schemas.microsoft.com/office/drawing/2014/main" id="{6CADDCA1-843E-8C05-5FAA-510AF6435C63}"/>
                </a:ext>
              </a:extLst>
            </p:cNvPr>
            <p:cNvCxnSpPr/>
            <p:nvPr/>
          </p:nvCxnSpPr>
          <p:spPr>
            <a:xfrm rot="10800000" flipH="1">
              <a:off x="43615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2">
              <a:extLst>
                <a:ext uri="{FF2B5EF4-FFF2-40B4-BE49-F238E27FC236}">
                  <a16:creationId xmlns:a16="http://schemas.microsoft.com/office/drawing/2014/main" id="{5F430C66-D55B-AA3D-9B5C-42C1573A8909}"/>
                </a:ext>
              </a:extLst>
            </p:cNvPr>
            <p:cNvCxnSpPr/>
            <p:nvPr/>
          </p:nvCxnSpPr>
          <p:spPr>
            <a:xfrm rot="10800000" flipH="1">
              <a:off x="45718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2" name="Google Shape;462;p32">
            <a:extLst>
              <a:ext uri="{FF2B5EF4-FFF2-40B4-BE49-F238E27FC236}">
                <a16:creationId xmlns:a16="http://schemas.microsoft.com/office/drawing/2014/main" id="{34FAB64A-3938-2D0A-2475-AC61F769F909}"/>
              </a:ext>
            </a:extLst>
          </p:cNvPr>
          <p:cNvGrpSpPr/>
          <p:nvPr/>
        </p:nvGrpSpPr>
        <p:grpSpPr>
          <a:xfrm rot="10800000" flipH="1">
            <a:off x="2952530" y="194954"/>
            <a:ext cx="689185" cy="689185"/>
            <a:chOff x="4943675" y="3288075"/>
            <a:chExt cx="1439400" cy="1439400"/>
          </a:xfrm>
        </p:grpSpPr>
        <p:sp>
          <p:nvSpPr>
            <p:cNvPr id="463" name="Google Shape;463;p32">
              <a:extLst>
                <a:ext uri="{FF2B5EF4-FFF2-40B4-BE49-F238E27FC236}">
                  <a16:creationId xmlns:a16="http://schemas.microsoft.com/office/drawing/2014/main" id="{663CD2DE-99AC-6870-ACD0-614B1EE37448}"/>
                </a:ext>
              </a:extLst>
            </p:cNvPr>
            <p:cNvSpPr/>
            <p:nvPr/>
          </p:nvSpPr>
          <p:spPr>
            <a:xfrm rot="-5400000">
              <a:off x="4943675" y="3288075"/>
              <a:ext cx="1439400" cy="14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4" name="Google Shape;464;p32">
              <a:extLst>
                <a:ext uri="{FF2B5EF4-FFF2-40B4-BE49-F238E27FC236}">
                  <a16:creationId xmlns:a16="http://schemas.microsoft.com/office/drawing/2014/main" id="{13D9851E-4DBF-1B31-1CB9-CE82B88A3D10}"/>
                </a:ext>
              </a:extLst>
            </p:cNvPr>
            <p:cNvSpPr/>
            <p:nvPr/>
          </p:nvSpPr>
          <p:spPr>
            <a:xfrm rot="-5400000">
              <a:off x="5230625" y="3627675"/>
              <a:ext cx="865500" cy="7602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525" name="Google Shape;525;p37">
            <a:extLst>
              <a:ext uri="{FF2B5EF4-FFF2-40B4-BE49-F238E27FC236}">
                <a16:creationId xmlns:a16="http://schemas.microsoft.com/office/drawing/2014/main" id="{19AB5A3E-F282-1BA0-BA8C-772B7A778EEF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2310" t="36529" r="12303" b="3957"/>
          <a:stretch/>
        </p:blipFill>
        <p:spPr>
          <a:xfrm>
            <a:off x="713249" y="539546"/>
            <a:ext cx="3915021" cy="42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340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6" name="Google Shape;526;p37"/>
          <p:cNvGrpSpPr/>
          <p:nvPr/>
        </p:nvGrpSpPr>
        <p:grpSpPr>
          <a:xfrm rot="-5400000">
            <a:off x="7809888" y="-57812"/>
            <a:ext cx="760200" cy="1358475"/>
            <a:chOff x="6083963" y="865388"/>
            <a:chExt cx="760200" cy="1358475"/>
          </a:xfrm>
        </p:grpSpPr>
        <p:sp>
          <p:nvSpPr>
            <p:cNvPr id="527" name="Google Shape;527;p37"/>
            <p:cNvSpPr/>
            <p:nvPr/>
          </p:nvSpPr>
          <p:spPr>
            <a:xfrm>
              <a:off x="6083963" y="865388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8" name="Google Shape;528;p37"/>
            <p:cNvSpPr/>
            <p:nvPr/>
          </p:nvSpPr>
          <p:spPr>
            <a:xfrm>
              <a:off x="6083963" y="1140313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29" name="Google Shape;529;p37"/>
            <p:cNvSpPr/>
            <p:nvPr/>
          </p:nvSpPr>
          <p:spPr>
            <a:xfrm>
              <a:off x="6083963" y="1415238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530" name="Google Shape;530;p37"/>
            <p:cNvSpPr/>
            <p:nvPr/>
          </p:nvSpPr>
          <p:spPr>
            <a:xfrm>
              <a:off x="6083963" y="1690163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sp>
        <p:nvSpPr>
          <p:cNvPr id="2" name="Google Shape;482;p34">
            <a:extLst>
              <a:ext uri="{FF2B5EF4-FFF2-40B4-BE49-F238E27FC236}">
                <a16:creationId xmlns:a16="http://schemas.microsoft.com/office/drawing/2014/main" id="{5DB8D1E1-74F8-B830-0F45-0F52E8D4F833}"/>
              </a:ext>
            </a:extLst>
          </p:cNvPr>
          <p:cNvSpPr txBox="1">
            <a:spLocks/>
          </p:cNvSpPr>
          <p:nvPr/>
        </p:nvSpPr>
        <p:spPr>
          <a:xfrm>
            <a:off x="759294" y="855170"/>
            <a:ext cx="6029237" cy="3716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0" indent="0" algn="just">
              <a:lnSpc>
                <a:spcPct val="150000"/>
              </a:lnSpc>
            </a:pPr>
            <a:r>
              <a:rPr lang="pt-PT"/>
              <a:t>O sistema terá assente essencialmente em:</a:t>
            </a:r>
          </a:p>
          <a:p>
            <a:pPr marL="0" indent="0" algn="just">
              <a:lnSpc>
                <a:spcPct val="150000"/>
              </a:lnSpc>
            </a:pPr>
            <a:endParaRPr lang="pt-PT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/>
              <a:t>HTML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/>
              <a:t>CSS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PT"/>
              <a:t>JavaScript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PT"/>
          </a:p>
          <a:p>
            <a:pPr marL="0" indent="0" algn="just">
              <a:lnSpc>
                <a:spcPct val="150000"/>
              </a:lnSpc>
            </a:pPr>
            <a:r>
              <a:rPr lang="pt-PT"/>
              <a:t>Poderão ser usadas outras livrarias ou </a:t>
            </a:r>
            <a:r>
              <a:rPr lang="pt-PT" err="1"/>
              <a:t>frameworks</a:t>
            </a:r>
            <a:r>
              <a:rPr lang="pt-PT"/>
              <a:t> de suporte: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/>
              <a:t>BootStrap</a:t>
            </a:r>
            <a:endParaRPr lang="en-US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AJAX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/>
              <a:t>KnockoutJS</a:t>
            </a:r>
            <a:endParaRPr lang="en-US"/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jQuery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err="1"/>
              <a:t>LeafLetJS</a:t>
            </a:r>
            <a:r>
              <a:rPr lang="en-US"/>
              <a:t> Maps</a:t>
            </a:r>
          </a:p>
          <a:p>
            <a:pPr marL="0" indent="0" algn="just">
              <a:lnSpc>
                <a:spcPct val="150000"/>
              </a:lnSpc>
            </a:pPr>
            <a:r>
              <a:rPr lang="en-US"/>
              <a:t>Entre </a:t>
            </a:r>
            <a:r>
              <a:rPr lang="en-US" err="1"/>
              <a:t>outras</a:t>
            </a:r>
            <a:r>
              <a:rPr lang="en-US"/>
              <a:t>…</a:t>
            </a:r>
          </a:p>
          <a:p>
            <a:pPr marL="171450" indent="-1714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</p:txBody>
      </p:sp>
      <p:sp>
        <p:nvSpPr>
          <p:cNvPr id="3" name="Google Shape;450;p32">
            <a:extLst>
              <a:ext uri="{FF2B5EF4-FFF2-40B4-BE49-F238E27FC236}">
                <a16:creationId xmlns:a16="http://schemas.microsoft.com/office/drawing/2014/main" id="{0A42AE92-1743-3851-886A-FFD163C3B9F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25464" y="110372"/>
            <a:ext cx="7220294" cy="6795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Estado de implementação</a:t>
            </a:r>
            <a:endParaRPr sz="3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>
          <a:extLst>
            <a:ext uri="{FF2B5EF4-FFF2-40B4-BE49-F238E27FC236}">
              <a16:creationId xmlns:a16="http://schemas.microsoft.com/office/drawing/2014/main" id="{B0E376A2-2840-09D3-3002-DB250D158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8">
            <a:extLst>
              <a:ext uri="{FF2B5EF4-FFF2-40B4-BE49-F238E27FC236}">
                <a16:creationId xmlns:a16="http://schemas.microsoft.com/office/drawing/2014/main" id="{361C4339-ED1A-4335-0698-7B49AD593C8C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53727" y="1206011"/>
            <a:ext cx="4006500" cy="140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CorSano</a:t>
            </a:r>
            <a:endParaRPr sz="3400"/>
          </a:p>
        </p:txBody>
      </p:sp>
      <p:sp>
        <p:nvSpPr>
          <p:cNvPr id="366" name="Google Shape;366;p28">
            <a:extLst>
              <a:ext uri="{FF2B5EF4-FFF2-40B4-BE49-F238E27FC236}">
                <a16:creationId xmlns:a16="http://schemas.microsoft.com/office/drawing/2014/main" id="{14A4BF47-A917-B956-81AE-F49F4839E59B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08992" y="2603081"/>
            <a:ext cx="4006500" cy="16866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 Marques – 125046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Daniel Duque – 124880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Tiago Oliveira – 125155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Martim Gil – 124833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Apresentação 2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Modelação e Análise de Sistemas</a:t>
            </a:r>
            <a:endParaRPr/>
          </a:p>
        </p:txBody>
      </p:sp>
      <p:pic>
        <p:nvPicPr>
          <p:cNvPr id="367" name="Google Shape;367;p28">
            <a:extLst>
              <a:ext uri="{FF2B5EF4-FFF2-40B4-BE49-F238E27FC236}">
                <a16:creationId xmlns:a16="http://schemas.microsoft.com/office/drawing/2014/main" id="{E5CBF36D-009C-F017-AD18-B8C57A19D32D}"/>
              </a:ext>
            </a:extLst>
          </p:cNvPr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3907" t="38370" r="6118"/>
          <a:stretch/>
        </p:blipFill>
        <p:spPr>
          <a:xfrm>
            <a:off x="4913150" y="539550"/>
            <a:ext cx="3516000" cy="4064400"/>
          </a:xfrm>
          <a:prstGeom prst="rect">
            <a:avLst/>
          </a:prstGeom>
        </p:spPr>
      </p:pic>
      <p:grpSp>
        <p:nvGrpSpPr>
          <p:cNvPr id="368" name="Google Shape;368;p28">
            <a:extLst>
              <a:ext uri="{FF2B5EF4-FFF2-40B4-BE49-F238E27FC236}">
                <a16:creationId xmlns:a16="http://schemas.microsoft.com/office/drawing/2014/main" id="{E01F8513-5C7B-5743-DF2C-8F9B9B425652}"/>
              </a:ext>
            </a:extLst>
          </p:cNvPr>
          <p:cNvGrpSpPr/>
          <p:nvPr/>
        </p:nvGrpSpPr>
        <p:grpSpPr>
          <a:xfrm>
            <a:off x="3971403" y="387130"/>
            <a:ext cx="2039081" cy="517141"/>
            <a:chOff x="3310025" y="174350"/>
            <a:chExt cx="1690500" cy="428700"/>
          </a:xfrm>
        </p:grpSpPr>
        <p:cxnSp>
          <p:nvCxnSpPr>
            <p:cNvPr id="369" name="Google Shape;369;p28">
              <a:extLst>
                <a:ext uri="{FF2B5EF4-FFF2-40B4-BE49-F238E27FC236}">
                  <a16:creationId xmlns:a16="http://schemas.microsoft.com/office/drawing/2014/main" id="{E59B4340-C0EC-DE38-9F06-C235E272A2E9}"/>
                </a:ext>
              </a:extLst>
            </p:cNvPr>
            <p:cNvCxnSpPr/>
            <p:nvPr/>
          </p:nvCxnSpPr>
          <p:spPr>
            <a:xfrm rot="10800000" flipH="1">
              <a:off x="33100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" name="Google Shape;370;p28">
              <a:extLst>
                <a:ext uri="{FF2B5EF4-FFF2-40B4-BE49-F238E27FC236}">
                  <a16:creationId xmlns:a16="http://schemas.microsoft.com/office/drawing/2014/main" id="{A7B8F401-B66C-A6FF-F5D2-127D2B699821}"/>
                </a:ext>
              </a:extLst>
            </p:cNvPr>
            <p:cNvCxnSpPr/>
            <p:nvPr/>
          </p:nvCxnSpPr>
          <p:spPr>
            <a:xfrm rot="10800000" flipH="1">
              <a:off x="35203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" name="Google Shape;371;p28">
              <a:extLst>
                <a:ext uri="{FF2B5EF4-FFF2-40B4-BE49-F238E27FC236}">
                  <a16:creationId xmlns:a16="http://schemas.microsoft.com/office/drawing/2014/main" id="{DE405020-9D48-1B56-0EB8-61D880BEB5A1}"/>
                </a:ext>
              </a:extLst>
            </p:cNvPr>
            <p:cNvCxnSpPr/>
            <p:nvPr/>
          </p:nvCxnSpPr>
          <p:spPr>
            <a:xfrm rot="10800000" flipH="1">
              <a:off x="37306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" name="Google Shape;372;p28">
              <a:extLst>
                <a:ext uri="{FF2B5EF4-FFF2-40B4-BE49-F238E27FC236}">
                  <a16:creationId xmlns:a16="http://schemas.microsoft.com/office/drawing/2014/main" id="{8BE40289-C1C8-0749-C47C-51E44F6DFFDF}"/>
                </a:ext>
              </a:extLst>
            </p:cNvPr>
            <p:cNvCxnSpPr/>
            <p:nvPr/>
          </p:nvCxnSpPr>
          <p:spPr>
            <a:xfrm rot="10800000" flipH="1">
              <a:off x="39409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" name="Google Shape;373;p28">
              <a:extLst>
                <a:ext uri="{FF2B5EF4-FFF2-40B4-BE49-F238E27FC236}">
                  <a16:creationId xmlns:a16="http://schemas.microsoft.com/office/drawing/2014/main" id="{DCCF14C0-2CEC-F9A5-7E9C-2C51DA4CCF4D}"/>
                </a:ext>
              </a:extLst>
            </p:cNvPr>
            <p:cNvCxnSpPr/>
            <p:nvPr/>
          </p:nvCxnSpPr>
          <p:spPr>
            <a:xfrm rot="10800000" flipH="1">
              <a:off x="41512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4" name="Google Shape;374;p28">
              <a:extLst>
                <a:ext uri="{FF2B5EF4-FFF2-40B4-BE49-F238E27FC236}">
                  <a16:creationId xmlns:a16="http://schemas.microsoft.com/office/drawing/2014/main" id="{D57B2316-DC64-9104-64F3-C4B290D5D27E}"/>
                </a:ext>
              </a:extLst>
            </p:cNvPr>
            <p:cNvCxnSpPr/>
            <p:nvPr/>
          </p:nvCxnSpPr>
          <p:spPr>
            <a:xfrm rot="10800000" flipH="1">
              <a:off x="43615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28">
              <a:extLst>
                <a:ext uri="{FF2B5EF4-FFF2-40B4-BE49-F238E27FC236}">
                  <a16:creationId xmlns:a16="http://schemas.microsoft.com/office/drawing/2014/main" id="{DDDCCB46-78EB-4719-3390-D99EA1BBBF42}"/>
                </a:ext>
              </a:extLst>
            </p:cNvPr>
            <p:cNvCxnSpPr/>
            <p:nvPr/>
          </p:nvCxnSpPr>
          <p:spPr>
            <a:xfrm rot="10800000" flipH="1">
              <a:off x="45718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6" name="Google Shape;376;p28">
            <a:extLst>
              <a:ext uri="{FF2B5EF4-FFF2-40B4-BE49-F238E27FC236}">
                <a16:creationId xmlns:a16="http://schemas.microsoft.com/office/drawing/2014/main" id="{B872B249-9A1F-6B49-2450-EE773FCBD79E}"/>
              </a:ext>
            </a:extLst>
          </p:cNvPr>
          <p:cNvGrpSpPr/>
          <p:nvPr/>
        </p:nvGrpSpPr>
        <p:grpSpPr>
          <a:xfrm rot="-5400000">
            <a:off x="8084405" y="3715417"/>
            <a:ext cx="689185" cy="689185"/>
            <a:chOff x="4943675" y="3288075"/>
            <a:chExt cx="1439400" cy="1439400"/>
          </a:xfrm>
        </p:grpSpPr>
        <p:sp>
          <p:nvSpPr>
            <p:cNvPr id="377" name="Google Shape;377;p28">
              <a:extLst>
                <a:ext uri="{FF2B5EF4-FFF2-40B4-BE49-F238E27FC236}">
                  <a16:creationId xmlns:a16="http://schemas.microsoft.com/office/drawing/2014/main" id="{49B99266-06C7-DBC1-5F25-F3884234FB9E}"/>
                </a:ext>
              </a:extLst>
            </p:cNvPr>
            <p:cNvSpPr/>
            <p:nvPr/>
          </p:nvSpPr>
          <p:spPr>
            <a:xfrm rot="-5400000">
              <a:off x="4943675" y="3288075"/>
              <a:ext cx="1439400" cy="14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78" name="Google Shape;378;p28">
              <a:extLst>
                <a:ext uri="{FF2B5EF4-FFF2-40B4-BE49-F238E27FC236}">
                  <a16:creationId xmlns:a16="http://schemas.microsoft.com/office/drawing/2014/main" id="{C8FD4770-F374-776D-53CF-9871FC2363AF}"/>
                </a:ext>
              </a:extLst>
            </p:cNvPr>
            <p:cNvSpPr/>
            <p:nvPr/>
          </p:nvSpPr>
          <p:spPr>
            <a:xfrm rot="-5400000">
              <a:off x="5230625" y="3627675"/>
              <a:ext cx="865500" cy="7602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79" name="Google Shape;379;p28">
            <a:extLst>
              <a:ext uri="{FF2B5EF4-FFF2-40B4-BE49-F238E27FC236}">
                <a16:creationId xmlns:a16="http://schemas.microsoft.com/office/drawing/2014/main" id="{A945ECB9-17F9-DF77-9252-E7C22B52DA94}"/>
              </a:ext>
            </a:extLst>
          </p:cNvPr>
          <p:cNvGrpSpPr/>
          <p:nvPr/>
        </p:nvGrpSpPr>
        <p:grpSpPr>
          <a:xfrm>
            <a:off x="282606" y="4252781"/>
            <a:ext cx="1231593" cy="689197"/>
            <a:chOff x="3940925" y="2458500"/>
            <a:chExt cx="1358475" cy="760200"/>
          </a:xfrm>
        </p:grpSpPr>
        <p:sp>
          <p:nvSpPr>
            <p:cNvPr id="380" name="Google Shape;380;p28">
              <a:extLst>
                <a:ext uri="{FF2B5EF4-FFF2-40B4-BE49-F238E27FC236}">
                  <a16:creationId xmlns:a16="http://schemas.microsoft.com/office/drawing/2014/main" id="{0C125F5A-3173-D615-AFE0-A4D2393B8C23}"/>
                </a:ext>
              </a:extLst>
            </p:cNvPr>
            <p:cNvSpPr/>
            <p:nvPr/>
          </p:nvSpPr>
          <p:spPr>
            <a:xfrm rot="5400000">
              <a:off x="4652450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1" name="Google Shape;381;p28">
              <a:extLst>
                <a:ext uri="{FF2B5EF4-FFF2-40B4-BE49-F238E27FC236}">
                  <a16:creationId xmlns:a16="http://schemas.microsoft.com/office/drawing/2014/main" id="{709C960D-9D0B-5F66-F5A8-4BF9CF2FE8C7}"/>
                </a:ext>
              </a:extLst>
            </p:cNvPr>
            <p:cNvSpPr/>
            <p:nvPr/>
          </p:nvSpPr>
          <p:spPr>
            <a:xfrm rot="5400000">
              <a:off x="4377525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2" name="Google Shape;382;p28">
              <a:extLst>
                <a:ext uri="{FF2B5EF4-FFF2-40B4-BE49-F238E27FC236}">
                  <a16:creationId xmlns:a16="http://schemas.microsoft.com/office/drawing/2014/main" id="{B8498DCE-C39D-D8E9-D1D4-634FA678D6E8}"/>
                </a:ext>
              </a:extLst>
            </p:cNvPr>
            <p:cNvSpPr/>
            <p:nvPr/>
          </p:nvSpPr>
          <p:spPr>
            <a:xfrm rot="5400000">
              <a:off x="4102600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3" name="Google Shape;383;p28">
              <a:extLst>
                <a:ext uri="{FF2B5EF4-FFF2-40B4-BE49-F238E27FC236}">
                  <a16:creationId xmlns:a16="http://schemas.microsoft.com/office/drawing/2014/main" id="{646B679A-5AA5-9B55-324C-D3C9CFA18872}"/>
                </a:ext>
              </a:extLst>
            </p:cNvPr>
            <p:cNvSpPr/>
            <p:nvPr/>
          </p:nvSpPr>
          <p:spPr>
            <a:xfrm rot="5400000">
              <a:off x="3827675" y="2571750"/>
              <a:ext cx="760200" cy="533700"/>
            </a:xfrm>
            <a:prstGeom prst="triangle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grpSp>
        <p:nvGrpSpPr>
          <p:cNvPr id="384" name="Google Shape;384;p28">
            <a:extLst>
              <a:ext uri="{FF2B5EF4-FFF2-40B4-BE49-F238E27FC236}">
                <a16:creationId xmlns:a16="http://schemas.microsoft.com/office/drawing/2014/main" id="{AFC8B4B7-C3A6-6E1A-9129-C0547EC96FCD}"/>
              </a:ext>
            </a:extLst>
          </p:cNvPr>
          <p:cNvGrpSpPr/>
          <p:nvPr/>
        </p:nvGrpSpPr>
        <p:grpSpPr>
          <a:xfrm rot="5400000">
            <a:off x="-389765" y="673264"/>
            <a:ext cx="1608131" cy="598038"/>
            <a:chOff x="2501300" y="4112925"/>
            <a:chExt cx="2303913" cy="856788"/>
          </a:xfrm>
        </p:grpSpPr>
        <p:sp>
          <p:nvSpPr>
            <p:cNvPr id="385" name="Google Shape;385;p28">
              <a:extLst>
                <a:ext uri="{FF2B5EF4-FFF2-40B4-BE49-F238E27FC236}">
                  <a16:creationId xmlns:a16="http://schemas.microsoft.com/office/drawing/2014/main" id="{F07EB6FB-E121-E31F-10A2-2F8052999DD5}"/>
                </a:ext>
              </a:extLst>
            </p:cNvPr>
            <p:cNvSpPr/>
            <p:nvPr/>
          </p:nvSpPr>
          <p:spPr>
            <a:xfrm>
              <a:off x="2501300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6" name="Google Shape;386;p28">
              <a:extLst>
                <a:ext uri="{FF2B5EF4-FFF2-40B4-BE49-F238E27FC236}">
                  <a16:creationId xmlns:a16="http://schemas.microsoft.com/office/drawing/2014/main" id="{70A5D306-DF5B-6B01-8BEF-4351281854BF}"/>
                </a:ext>
              </a:extLst>
            </p:cNvPr>
            <p:cNvSpPr/>
            <p:nvPr/>
          </p:nvSpPr>
          <p:spPr>
            <a:xfrm>
              <a:off x="286998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7" name="Google Shape;387;p28">
              <a:extLst>
                <a:ext uri="{FF2B5EF4-FFF2-40B4-BE49-F238E27FC236}">
                  <a16:creationId xmlns:a16="http://schemas.microsoft.com/office/drawing/2014/main" id="{FC833D80-687D-79DD-C75A-6F590DEE4417}"/>
                </a:ext>
              </a:extLst>
            </p:cNvPr>
            <p:cNvSpPr/>
            <p:nvPr/>
          </p:nvSpPr>
          <p:spPr>
            <a:xfrm>
              <a:off x="3238665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8" name="Google Shape;388;p28">
              <a:extLst>
                <a:ext uri="{FF2B5EF4-FFF2-40B4-BE49-F238E27FC236}">
                  <a16:creationId xmlns:a16="http://schemas.microsoft.com/office/drawing/2014/main" id="{7A0EDD39-F43A-F23F-FB1C-C3021BA19500}"/>
                </a:ext>
              </a:extLst>
            </p:cNvPr>
            <p:cNvSpPr/>
            <p:nvPr/>
          </p:nvSpPr>
          <p:spPr>
            <a:xfrm>
              <a:off x="2501300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89" name="Google Shape;389;p28">
              <a:extLst>
                <a:ext uri="{FF2B5EF4-FFF2-40B4-BE49-F238E27FC236}">
                  <a16:creationId xmlns:a16="http://schemas.microsoft.com/office/drawing/2014/main" id="{BE43C18A-E701-2D7B-8552-A7CDDE0825C1}"/>
                </a:ext>
              </a:extLst>
            </p:cNvPr>
            <p:cNvSpPr/>
            <p:nvPr/>
          </p:nvSpPr>
          <p:spPr>
            <a:xfrm>
              <a:off x="286998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0" name="Google Shape;390;p28">
              <a:extLst>
                <a:ext uri="{FF2B5EF4-FFF2-40B4-BE49-F238E27FC236}">
                  <a16:creationId xmlns:a16="http://schemas.microsoft.com/office/drawing/2014/main" id="{35E3FB7D-FDF0-625A-B6C4-5624C95A86D7}"/>
                </a:ext>
              </a:extLst>
            </p:cNvPr>
            <p:cNvSpPr/>
            <p:nvPr/>
          </p:nvSpPr>
          <p:spPr>
            <a:xfrm>
              <a:off x="3238665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1" name="Google Shape;391;p28">
              <a:extLst>
                <a:ext uri="{FF2B5EF4-FFF2-40B4-BE49-F238E27FC236}">
                  <a16:creationId xmlns:a16="http://schemas.microsoft.com/office/drawing/2014/main" id="{BDAEE7E3-2ADF-A5C3-53DA-C3676BCEAF8A}"/>
                </a:ext>
              </a:extLst>
            </p:cNvPr>
            <p:cNvSpPr/>
            <p:nvPr/>
          </p:nvSpPr>
          <p:spPr>
            <a:xfrm>
              <a:off x="3607348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2" name="Google Shape;392;p28">
              <a:extLst>
                <a:ext uri="{FF2B5EF4-FFF2-40B4-BE49-F238E27FC236}">
                  <a16:creationId xmlns:a16="http://schemas.microsoft.com/office/drawing/2014/main" id="{6C325308-3758-AC0C-E67D-6F47758C79B7}"/>
                </a:ext>
              </a:extLst>
            </p:cNvPr>
            <p:cNvSpPr/>
            <p:nvPr/>
          </p:nvSpPr>
          <p:spPr>
            <a:xfrm>
              <a:off x="3976031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3" name="Google Shape;393;p28">
              <a:extLst>
                <a:ext uri="{FF2B5EF4-FFF2-40B4-BE49-F238E27FC236}">
                  <a16:creationId xmlns:a16="http://schemas.microsoft.com/office/drawing/2014/main" id="{9867CEA2-6FD4-3905-CB93-A37E6131EC39}"/>
                </a:ext>
              </a:extLst>
            </p:cNvPr>
            <p:cNvSpPr/>
            <p:nvPr/>
          </p:nvSpPr>
          <p:spPr>
            <a:xfrm>
              <a:off x="4344713" y="4112925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4" name="Google Shape;394;p28">
              <a:extLst>
                <a:ext uri="{FF2B5EF4-FFF2-40B4-BE49-F238E27FC236}">
                  <a16:creationId xmlns:a16="http://schemas.microsoft.com/office/drawing/2014/main" id="{84FAEBED-8081-8100-F9A0-9805A6B910B3}"/>
                </a:ext>
              </a:extLst>
            </p:cNvPr>
            <p:cNvSpPr/>
            <p:nvPr/>
          </p:nvSpPr>
          <p:spPr>
            <a:xfrm>
              <a:off x="3607348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5" name="Google Shape;395;p28">
              <a:extLst>
                <a:ext uri="{FF2B5EF4-FFF2-40B4-BE49-F238E27FC236}">
                  <a16:creationId xmlns:a16="http://schemas.microsoft.com/office/drawing/2014/main" id="{7EBD9536-DBBB-DC45-0F94-53B26C82D4E3}"/>
                </a:ext>
              </a:extLst>
            </p:cNvPr>
            <p:cNvSpPr/>
            <p:nvPr/>
          </p:nvSpPr>
          <p:spPr>
            <a:xfrm>
              <a:off x="3976031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396" name="Google Shape;396;p28">
              <a:extLst>
                <a:ext uri="{FF2B5EF4-FFF2-40B4-BE49-F238E27FC236}">
                  <a16:creationId xmlns:a16="http://schemas.microsoft.com/office/drawing/2014/main" id="{E2591B8D-1405-C63A-75E5-5D57272E2383}"/>
                </a:ext>
              </a:extLst>
            </p:cNvPr>
            <p:cNvSpPr/>
            <p:nvPr/>
          </p:nvSpPr>
          <p:spPr>
            <a:xfrm>
              <a:off x="4344713" y="4509213"/>
              <a:ext cx="460500" cy="460500"/>
            </a:xfrm>
            <a:prstGeom prst="mathMultiply">
              <a:avLst>
                <a:gd name="adj1" fmla="val 12922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12DB6382-A013-4228-FF31-0A11EE4A83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9264" y="1755770"/>
            <a:ext cx="789095" cy="78909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700B5D7B-82C7-35EC-2AAD-763A3B43DB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95767" y="472190"/>
            <a:ext cx="3156132" cy="206701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012E2EE-641A-C26A-6027-FF2434817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054" y="3140"/>
            <a:ext cx="1397141" cy="679758"/>
          </a:xfrm>
          <a:prstGeom prst="rect">
            <a:avLst/>
          </a:prstGeom>
        </p:spPr>
      </p:pic>
      <p:pic>
        <p:nvPicPr>
          <p:cNvPr id="10" name="Imagem 9" descr="Uma imagem com texto, Tipo de letra, captura de ecrã, Gráficos&#10;&#10;Descrição gerada automaticamente">
            <a:extLst>
              <a:ext uri="{FF2B5EF4-FFF2-40B4-BE49-F238E27FC236}">
                <a16:creationId xmlns:a16="http://schemas.microsoft.com/office/drawing/2014/main" id="{2E4EB6F6-4F45-380C-1926-2182BF3CEA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5252" y="26007"/>
            <a:ext cx="1107667" cy="622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822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/>
          <p:cNvSpPr txBox="1">
            <a:spLocks noGrp="1"/>
          </p:cNvSpPr>
          <p:nvPr>
            <p:ph type="title"/>
          </p:nvPr>
        </p:nvSpPr>
        <p:spPr>
          <a:xfrm>
            <a:off x="5138000" y="2033250"/>
            <a:ext cx="3291000" cy="10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sp>
        <p:nvSpPr>
          <p:cNvPr id="451" name="Google Shape;451;p32"/>
          <p:cNvSpPr txBox="1">
            <a:spLocks noGrp="1"/>
          </p:cNvSpPr>
          <p:nvPr>
            <p:ph type="title" idx="2"/>
          </p:nvPr>
        </p:nvSpPr>
        <p:spPr>
          <a:xfrm>
            <a:off x="5138004" y="947025"/>
            <a:ext cx="14313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pic>
        <p:nvPicPr>
          <p:cNvPr id="452" name="Google Shape;452;p32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29563" r="7145"/>
          <a:stretch/>
        </p:blipFill>
        <p:spPr>
          <a:xfrm>
            <a:off x="713250" y="539550"/>
            <a:ext cx="3858600" cy="4064400"/>
          </a:xfrm>
          <a:prstGeom prst="rect">
            <a:avLst/>
          </a:prstGeom>
        </p:spPr>
      </p:pic>
      <p:sp>
        <p:nvSpPr>
          <p:cNvPr id="453" name="Google Shape;453;p32"/>
          <p:cNvSpPr/>
          <p:nvPr/>
        </p:nvSpPr>
        <p:spPr>
          <a:xfrm>
            <a:off x="7615850" y="13805"/>
            <a:ext cx="1626300" cy="16263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4" name="Google Shape;454;p32"/>
          <p:cNvGrpSpPr/>
          <p:nvPr/>
        </p:nvGrpSpPr>
        <p:grpSpPr>
          <a:xfrm rot="5400000">
            <a:off x="3579728" y="1943830"/>
            <a:ext cx="2039081" cy="517141"/>
            <a:chOff x="3310025" y="174350"/>
            <a:chExt cx="1690500" cy="428700"/>
          </a:xfrm>
        </p:grpSpPr>
        <p:cxnSp>
          <p:nvCxnSpPr>
            <p:cNvPr id="455" name="Google Shape;455;p32"/>
            <p:cNvCxnSpPr/>
            <p:nvPr/>
          </p:nvCxnSpPr>
          <p:spPr>
            <a:xfrm rot="10800000" flipH="1">
              <a:off x="33100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2"/>
            <p:cNvCxnSpPr/>
            <p:nvPr/>
          </p:nvCxnSpPr>
          <p:spPr>
            <a:xfrm rot="10800000" flipH="1">
              <a:off x="35203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2"/>
            <p:cNvCxnSpPr/>
            <p:nvPr/>
          </p:nvCxnSpPr>
          <p:spPr>
            <a:xfrm rot="10800000" flipH="1">
              <a:off x="37306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2"/>
            <p:cNvCxnSpPr/>
            <p:nvPr/>
          </p:nvCxnSpPr>
          <p:spPr>
            <a:xfrm rot="10800000" flipH="1">
              <a:off x="39409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2"/>
            <p:cNvCxnSpPr/>
            <p:nvPr/>
          </p:nvCxnSpPr>
          <p:spPr>
            <a:xfrm rot="10800000" flipH="1">
              <a:off x="41512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2"/>
            <p:cNvCxnSpPr/>
            <p:nvPr/>
          </p:nvCxnSpPr>
          <p:spPr>
            <a:xfrm rot="10800000" flipH="1">
              <a:off x="43615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2"/>
            <p:cNvCxnSpPr/>
            <p:nvPr/>
          </p:nvCxnSpPr>
          <p:spPr>
            <a:xfrm rot="10800000" flipH="1">
              <a:off x="45718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2" name="Google Shape;462;p32"/>
          <p:cNvGrpSpPr/>
          <p:nvPr/>
        </p:nvGrpSpPr>
        <p:grpSpPr>
          <a:xfrm rot="10800000" flipH="1">
            <a:off x="2952530" y="194954"/>
            <a:ext cx="689185" cy="689185"/>
            <a:chOff x="4943675" y="3288075"/>
            <a:chExt cx="1439400" cy="1439400"/>
          </a:xfrm>
        </p:grpSpPr>
        <p:sp>
          <p:nvSpPr>
            <p:cNvPr id="463" name="Google Shape;463;p32"/>
            <p:cNvSpPr/>
            <p:nvPr/>
          </p:nvSpPr>
          <p:spPr>
            <a:xfrm rot="-5400000">
              <a:off x="4943675" y="3288075"/>
              <a:ext cx="1439400" cy="14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4" name="Google Shape;464;p32"/>
            <p:cNvSpPr/>
            <p:nvPr/>
          </p:nvSpPr>
          <p:spPr>
            <a:xfrm rot="-5400000">
              <a:off x="5230625" y="3627675"/>
              <a:ext cx="865500" cy="7602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>
          <a:extLst>
            <a:ext uri="{FF2B5EF4-FFF2-40B4-BE49-F238E27FC236}">
              <a16:creationId xmlns:a16="http://schemas.microsoft.com/office/drawing/2014/main" id="{49BC15A3-F70E-6D87-BA63-58F7F0DEAE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36">
            <a:extLst>
              <a:ext uri="{FF2B5EF4-FFF2-40B4-BE49-F238E27FC236}">
                <a16:creationId xmlns:a16="http://schemas.microsoft.com/office/drawing/2014/main" id="{BD7EC065-93F6-E210-DF71-78414809E4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9524" y="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Casos de Uso</a:t>
            </a:r>
            <a:endParaRPr/>
          </a:p>
        </p:txBody>
      </p:sp>
      <p:sp>
        <p:nvSpPr>
          <p:cNvPr id="27" name="Google Shape;482;p34">
            <a:extLst>
              <a:ext uri="{FF2B5EF4-FFF2-40B4-BE49-F238E27FC236}">
                <a16:creationId xmlns:a16="http://schemas.microsoft.com/office/drawing/2014/main" id="{67BE2EED-AF51-1A20-9F5D-24BDB6040A22}"/>
              </a:ext>
            </a:extLst>
          </p:cNvPr>
          <p:cNvSpPr txBox="1">
            <a:spLocks/>
          </p:cNvSpPr>
          <p:nvPr/>
        </p:nvSpPr>
        <p:spPr>
          <a:xfrm>
            <a:off x="441614" y="842291"/>
            <a:ext cx="6029237" cy="3590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DM Sans"/>
              <a:buNone/>
              <a:defRPr sz="1200" b="0" i="0" u="none" strike="noStrike" cap="none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/>
          </a:p>
        </p:txBody>
      </p:sp>
      <p:pic>
        <p:nvPicPr>
          <p:cNvPr id="5" name="Imagem 4" descr="Uma imagem com texto, diagrama, escrita à mão, Tipo de letra&#10;&#10;Descrição gerada automaticamente">
            <a:extLst>
              <a:ext uri="{FF2B5EF4-FFF2-40B4-BE49-F238E27FC236}">
                <a16:creationId xmlns:a16="http://schemas.microsoft.com/office/drawing/2014/main" id="{BA83E50D-7816-96A6-321E-C9974B890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8213" y="572700"/>
            <a:ext cx="7267574" cy="45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674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31"/>
          <p:cNvSpPr txBox="1">
            <a:spLocks noGrp="1"/>
          </p:cNvSpPr>
          <p:nvPr>
            <p:ph type="title"/>
          </p:nvPr>
        </p:nvSpPr>
        <p:spPr>
          <a:xfrm>
            <a:off x="1355832" y="162095"/>
            <a:ext cx="32148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Casos de </a:t>
            </a:r>
            <a:r>
              <a:rPr lang="en" err="1"/>
              <a:t>Uso</a:t>
            </a:r>
          </a:p>
        </p:txBody>
      </p:sp>
      <p:sp>
        <p:nvSpPr>
          <p:cNvPr id="433" name="Google Shape;433;p31"/>
          <p:cNvSpPr txBox="1">
            <a:spLocks noGrp="1"/>
          </p:cNvSpPr>
          <p:nvPr>
            <p:ph type="body" idx="1"/>
          </p:nvPr>
        </p:nvSpPr>
        <p:spPr>
          <a:xfrm>
            <a:off x="1144455" y="1447213"/>
            <a:ext cx="3214800" cy="27661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just">
              <a:buNone/>
            </a:pPr>
            <a:endParaRPr lang="en" sz="1400" b="1"/>
          </a:p>
          <a:p>
            <a:pPr marL="285750" indent="-285750" algn="just"/>
            <a:r>
              <a:rPr lang="en" sz="1400"/>
              <a:t>Consultar as aulas disponíveis por categoria.</a:t>
            </a:r>
          </a:p>
          <a:p>
            <a:pPr marL="285750" indent="-285750" algn="just"/>
            <a:endParaRPr lang="en" sz="1400"/>
          </a:p>
          <a:p>
            <a:pPr marL="285750" indent="-285750" algn="just"/>
            <a:r>
              <a:rPr lang="en" sz="1400"/>
              <a:t>Escolher uma aula e inscrever-se.</a:t>
            </a:r>
          </a:p>
          <a:p>
            <a:pPr marL="285750" indent="-285750" algn="just"/>
            <a:endParaRPr lang="en" sz="1400"/>
          </a:p>
          <a:p>
            <a:pPr marL="285750" indent="-285750" algn="just"/>
            <a:r>
              <a:rPr lang="en" sz="1400"/>
              <a:t>É Necessário iniciar sessão com credenciais da instituição.</a:t>
            </a:r>
          </a:p>
          <a:p>
            <a:pPr marL="285750" indent="-285750" algn="just"/>
            <a:endParaRPr lang="en" sz="1400"/>
          </a:p>
          <a:p>
            <a:pPr marL="285750" indent="-285750" algn="just"/>
            <a:r>
              <a:rPr lang="en" sz="1400"/>
              <a:t>Pagamento via Mbway ou cartão da universidade.</a:t>
            </a: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None/>
            </a:pPr>
            <a:endParaRPr lang="en"/>
          </a:p>
        </p:txBody>
      </p:sp>
      <p:grpSp>
        <p:nvGrpSpPr>
          <p:cNvPr id="435" name="Google Shape;435;p31"/>
          <p:cNvGrpSpPr/>
          <p:nvPr/>
        </p:nvGrpSpPr>
        <p:grpSpPr>
          <a:xfrm>
            <a:off x="3740628" y="4213355"/>
            <a:ext cx="2039081" cy="517141"/>
            <a:chOff x="3310025" y="174350"/>
            <a:chExt cx="1690500" cy="428700"/>
          </a:xfrm>
        </p:grpSpPr>
        <p:cxnSp>
          <p:nvCxnSpPr>
            <p:cNvPr id="436" name="Google Shape;436;p31"/>
            <p:cNvCxnSpPr/>
            <p:nvPr/>
          </p:nvCxnSpPr>
          <p:spPr>
            <a:xfrm rot="10800000" flipH="1">
              <a:off x="33100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" name="Google Shape;437;p31"/>
            <p:cNvCxnSpPr/>
            <p:nvPr/>
          </p:nvCxnSpPr>
          <p:spPr>
            <a:xfrm rot="10800000" flipH="1">
              <a:off x="35203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" name="Google Shape;438;p31"/>
            <p:cNvCxnSpPr/>
            <p:nvPr/>
          </p:nvCxnSpPr>
          <p:spPr>
            <a:xfrm rot="10800000" flipH="1">
              <a:off x="37306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" name="Google Shape;439;p31"/>
            <p:cNvCxnSpPr/>
            <p:nvPr/>
          </p:nvCxnSpPr>
          <p:spPr>
            <a:xfrm rot="10800000" flipH="1">
              <a:off x="39409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0" name="Google Shape;440;p31"/>
            <p:cNvCxnSpPr/>
            <p:nvPr/>
          </p:nvCxnSpPr>
          <p:spPr>
            <a:xfrm rot="10800000" flipH="1">
              <a:off x="41512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1" name="Google Shape;441;p31"/>
            <p:cNvCxnSpPr/>
            <p:nvPr/>
          </p:nvCxnSpPr>
          <p:spPr>
            <a:xfrm rot="10800000" flipH="1">
              <a:off x="43615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42" name="Google Shape;442;p31"/>
            <p:cNvCxnSpPr/>
            <p:nvPr/>
          </p:nvCxnSpPr>
          <p:spPr>
            <a:xfrm rot="10800000" flipH="1">
              <a:off x="45718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E8C00770-CA37-DB6A-F6BB-1D86912EE61D}"/>
              </a:ext>
            </a:extLst>
          </p:cNvPr>
          <p:cNvSpPr txBox="1"/>
          <p:nvPr/>
        </p:nvSpPr>
        <p:spPr>
          <a:xfrm>
            <a:off x="1358630" y="862996"/>
            <a:ext cx="2370178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600" b="1" err="1">
                <a:latin typeface="DM Sans"/>
              </a:rPr>
              <a:t>Realizar</a:t>
            </a:r>
            <a:r>
              <a:rPr lang="en" sz="1600" b="1">
                <a:latin typeface="DM Sans"/>
              </a:rPr>
              <a:t> a </a:t>
            </a:r>
            <a:r>
              <a:rPr lang="en" sz="1600" b="1" err="1">
                <a:latin typeface="DM Sans"/>
              </a:rPr>
              <a:t>inscrição</a:t>
            </a:r>
            <a:r>
              <a:rPr lang="en" sz="1600" b="1">
                <a:latin typeface="DM Sans"/>
              </a:rPr>
              <a:t> Numa  aula</a:t>
            </a:r>
            <a:endParaRPr lang="pt-PT">
              <a:latin typeface="DM Sans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9D0D274-E6AF-E2BF-D76B-E4D81161CF47}"/>
              </a:ext>
            </a:extLst>
          </p:cNvPr>
          <p:cNvSpPr txBox="1"/>
          <p:nvPr/>
        </p:nvSpPr>
        <p:spPr>
          <a:xfrm>
            <a:off x="5958591" y="864272"/>
            <a:ext cx="2844748" cy="32008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b="1">
                <a:latin typeface="DM Sans"/>
              </a:rPr>
              <a:t>Consultar sistema de recompensas e objetivos</a:t>
            </a:r>
          </a:p>
          <a:p>
            <a:endParaRPr lang="pt-PT" b="1"/>
          </a:p>
          <a:p>
            <a:endParaRPr lang="pt-PT" b="1">
              <a:latin typeface="DM Sans"/>
            </a:endParaRPr>
          </a:p>
          <a:p>
            <a:pPr marL="285750" indent="-285750" algn="just">
              <a:buChar char="•"/>
            </a:pPr>
            <a:r>
              <a:rPr lang="pt-PT">
                <a:latin typeface="DM Sans"/>
              </a:rPr>
              <a:t>Definir objetivos próprios ou escolher entre opções pré-definidas.</a:t>
            </a:r>
          </a:p>
          <a:p>
            <a:pPr marL="285750" indent="-285750" algn="just">
              <a:buChar char="•"/>
            </a:pPr>
            <a:endParaRPr lang="pt-PT">
              <a:latin typeface="DM Sans"/>
            </a:endParaRPr>
          </a:p>
          <a:p>
            <a:pPr marL="285750" indent="-285750" algn="just">
              <a:buChar char="•"/>
            </a:pPr>
            <a:r>
              <a:rPr lang="pt-PT">
                <a:latin typeface="DM Sans"/>
              </a:rPr>
              <a:t>Consultar histórico de objetivos realizados.</a:t>
            </a:r>
          </a:p>
          <a:p>
            <a:pPr marL="285750" indent="-285750" algn="just">
              <a:buChar char="•"/>
            </a:pPr>
            <a:endParaRPr lang="pt-PT">
              <a:latin typeface="DM Sans"/>
            </a:endParaRPr>
          </a:p>
          <a:p>
            <a:pPr marL="285750" indent="-285750" algn="just">
              <a:buChar char="•"/>
            </a:pPr>
            <a:r>
              <a:rPr lang="pt-PT">
                <a:latin typeface="DM Sans"/>
              </a:rPr>
              <a:t>Receber recompensas ao atingir os objetivos.</a:t>
            </a:r>
          </a:p>
          <a:p>
            <a:pPr algn="just"/>
            <a:endParaRPr lang="pt-PT" sz="1600" b="1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FBD743-08B0-16CE-C044-CA99DCEE7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968" y="163586"/>
            <a:ext cx="3214800" cy="572700"/>
          </a:xfrm>
        </p:spPr>
        <p:txBody>
          <a:bodyPr/>
          <a:lstStyle/>
          <a:p>
            <a:r>
              <a:rPr lang="pt-PT"/>
              <a:t>Casos de Uso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32CE3BBC-159D-5C59-4C22-5B96A3730F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53968" y="890500"/>
            <a:ext cx="3214800" cy="660415"/>
          </a:xfrm>
        </p:spPr>
        <p:txBody>
          <a:bodyPr/>
          <a:lstStyle/>
          <a:p>
            <a:pPr marL="152400" indent="0">
              <a:buNone/>
            </a:pPr>
            <a:r>
              <a:rPr lang="pt-PT" sz="1600" b="1"/>
              <a:t>Consultar as instalações desportivas disponíveis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2FDC828-8C5C-FF52-1BEC-227F6791FB6B}"/>
              </a:ext>
            </a:extLst>
          </p:cNvPr>
          <p:cNvSpPr txBox="1"/>
          <p:nvPr/>
        </p:nvSpPr>
        <p:spPr>
          <a:xfrm>
            <a:off x="5805186" y="872489"/>
            <a:ext cx="261807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b="1"/>
              <a:t>Monitorizar o progresso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3711FDC-17C3-C048-24FE-1421712D671C}"/>
              </a:ext>
            </a:extLst>
          </p:cNvPr>
          <p:cNvSpPr txBox="1"/>
          <p:nvPr/>
        </p:nvSpPr>
        <p:spPr>
          <a:xfrm>
            <a:off x="1353968" y="1705129"/>
            <a:ext cx="3378087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Char char="•"/>
            </a:pPr>
            <a:r>
              <a:rPr lang="pt-PT">
                <a:latin typeface="DM Sans"/>
              </a:rPr>
              <a:t>Ver instalações desportivas disponíveis no campus.</a:t>
            </a:r>
            <a:endParaRPr lang="pt-PT"/>
          </a:p>
          <a:p>
            <a:pPr marL="285750" indent="-285750" algn="just">
              <a:lnSpc>
                <a:spcPct val="150000"/>
              </a:lnSpc>
              <a:buChar char="•"/>
            </a:pPr>
            <a:endParaRPr lang="pt-PT">
              <a:latin typeface="DM Sans"/>
            </a:endParaRPr>
          </a:p>
          <a:p>
            <a:pPr marL="285750" indent="-285750" algn="just">
              <a:lnSpc>
                <a:spcPct val="150000"/>
              </a:lnSpc>
              <a:buChar char="•"/>
            </a:pPr>
            <a:r>
              <a:rPr lang="pt-PT">
                <a:latin typeface="DM Sans"/>
              </a:rPr>
              <a:t>Consultar localização e informações detalhadas de cada instalação.</a:t>
            </a:r>
          </a:p>
          <a:p>
            <a:pPr algn="r"/>
            <a:endParaRPr lang="pt-PT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C104F8F-B362-FF17-7A0E-6BE0B0FD3140}"/>
              </a:ext>
            </a:extLst>
          </p:cNvPr>
          <p:cNvSpPr txBox="1"/>
          <p:nvPr/>
        </p:nvSpPr>
        <p:spPr>
          <a:xfrm>
            <a:off x="5725783" y="1314412"/>
            <a:ext cx="2697411" cy="33239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pt-PT">
                <a:latin typeface="DM Sans"/>
              </a:rPr>
              <a:t>Consultar dados de fitness, físicos e nutricionais.</a:t>
            </a:r>
          </a:p>
          <a:p>
            <a:pPr marL="285750" indent="-285750">
              <a:buChar char="•"/>
            </a:pPr>
            <a:endParaRPr lang="pt-PT">
              <a:latin typeface="DM Sans"/>
            </a:endParaRPr>
          </a:p>
          <a:p>
            <a:pPr marL="285750" indent="-285750">
              <a:buChar char="•"/>
            </a:pPr>
            <a:r>
              <a:rPr lang="pt-PT">
                <a:latin typeface="DM Sans"/>
              </a:rPr>
              <a:t>Aceder a estatísticas e gráficos detalhados sobre o progresso.</a:t>
            </a:r>
          </a:p>
          <a:p>
            <a:pPr marL="285750" indent="-285750">
              <a:buChar char="•"/>
            </a:pPr>
            <a:endParaRPr lang="pt-PT">
              <a:latin typeface="DM Sans"/>
            </a:endParaRPr>
          </a:p>
          <a:p>
            <a:pPr marL="285750" indent="-285750">
              <a:buChar char="•"/>
            </a:pPr>
            <a:r>
              <a:rPr lang="pt-PT">
                <a:latin typeface="DM Sans"/>
              </a:rPr>
              <a:t>Ver histórico de atividades e calendário de marcações futuras.</a:t>
            </a:r>
          </a:p>
          <a:p>
            <a:pPr marL="285750" indent="-285750">
              <a:buChar char="•"/>
            </a:pPr>
            <a:endParaRPr lang="pt-PT">
              <a:latin typeface="DM Sans"/>
            </a:endParaRPr>
          </a:p>
          <a:p>
            <a:pPr marL="285750" indent="-285750">
              <a:buChar char="•"/>
            </a:pPr>
            <a:r>
              <a:rPr lang="pt-PT">
                <a:latin typeface="DM Sans"/>
              </a:rPr>
              <a:t>Ver estatísticas de outros utilizadores.</a:t>
            </a:r>
          </a:p>
          <a:p>
            <a:pPr algn="l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790391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E851D1-48A3-ADE9-D07A-E3A291953B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626" y="2283690"/>
            <a:ext cx="3214800" cy="572700"/>
          </a:xfrm>
        </p:spPr>
        <p:txBody>
          <a:bodyPr/>
          <a:lstStyle/>
          <a:p>
            <a:r>
              <a:rPr lang="pt-PT"/>
              <a:t>Casos de Uso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EFBE1D8-E913-6029-9963-A6A8DA05BB0E}"/>
              </a:ext>
            </a:extLst>
          </p:cNvPr>
          <p:cNvSpPr txBox="1"/>
          <p:nvPr/>
        </p:nvSpPr>
        <p:spPr>
          <a:xfrm>
            <a:off x="5088813" y="1133366"/>
            <a:ext cx="2514532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PT" sz="1600" b="1">
                <a:latin typeface="DM Sans"/>
              </a:rPr>
              <a:t>Aceder a planos de bem-estar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5DCBF30-2360-4413-D496-BDB7BE480963}"/>
              </a:ext>
            </a:extLst>
          </p:cNvPr>
          <p:cNvSpPr txBox="1"/>
          <p:nvPr/>
        </p:nvSpPr>
        <p:spPr>
          <a:xfrm>
            <a:off x="5213484" y="2006057"/>
            <a:ext cx="2793890" cy="256993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lnSpc>
                <a:spcPct val="150000"/>
              </a:lnSpc>
              <a:buChar char="•"/>
            </a:pPr>
            <a:r>
              <a:rPr lang="pt-PT">
                <a:latin typeface="DM Sans"/>
              </a:rPr>
              <a:t>Consultar dicas nutricionais e receitas recomendadas por especialistas.</a:t>
            </a:r>
          </a:p>
          <a:p>
            <a:pPr marL="285750" indent="-285750" algn="just">
              <a:lnSpc>
                <a:spcPct val="150000"/>
              </a:lnSpc>
              <a:buChar char="•"/>
            </a:pPr>
            <a:endParaRPr lang="pt-PT">
              <a:latin typeface="DM Sans"/>
            </a:endParaRPr>
          </a:p>
          <a:p>
            <a:pPr marL="285750" indent="-285750" algn="just">
              <a:lnSpc>
                <a:spcPct val="150000"/>
              </a:lnSpc>
              <a:buChar char="•"/>
            </a:pPr>
            <a:r>
              <a:rPr lang="pt-PT">
                <a:latin typeface="DM Sans"/>
              </a:rPr>
              <a:t>Aceder planos de refeições ajustados aos objetivos pessoais.</a:t>
            </a:r>
          </a:p>
          <a:p>
            <a:pPr algn="l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7084406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9">
          <a:extLst>
            <a:ext uri="{FF2B5EF4-FFF2-40B4-BE49-F238E27FC236}">
              <a16:creationId xmlns:a16="http://schemas.microsoft.com/office/drawing/2014/main" id="{86E8264D-7D23-19D4-F788-AC7E8D4CC7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32">
            <a:extLst>
              <a:ext uri="{FF2B5EF4-FFF2-40B4-BE49-F238E27FC236}">
                <a16:creationId xmlns:a16="http://schemas.microsoft.com/office/drawing/2014/main" id="{F8DB67E7-8A8C-548E-1619-D9C7E4E8240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138000" y="2033250"/>
            <a:ext cx="3291000" cy="246137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Prioridades para o projeto</a:t>
            </a:r>
            <a:endParaRPr sz="3600"/>
          </a:p>
        </p:txBody>
      </p:sp>
      <p:sp>
        <p:nvSpPr>
          <p:cNvPr id="451" name="Google Shape;451;p32">
            <a:extLst>
              <a:ext uri="{FF2B5EF4-FFF2-40B4-BE49-F238E27FC236}">
                <a16:creationId xmlns:a16="http://schemas.microsoft.com/office/drawing/2014/main" id="{969FE613-C7F6-FABC-8C9D-02078CE635A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5138004" y="947025"/>
            <a:ext cx="1431300" cy="10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53" name="Google Shape;453;p32">
            <a:extLst>
              <a:ext uri="{FF2B5EF4-FFF2-40B4-BE49-F238E27FC236}">
                <a16:creationId xmlns:a16="http://schemas.microsoft.com/office/drawing/2014/main" id="{49F1F93B-48AC-F73F-037A-660E5DA36E24}"/>
              </a:ext>
            </a:extLst>
          </p:cNvPr>
          <p:cNvSpPr/>
          <p:nvPr/>
        </p:nvSpPr>
        <p:spPr>
          <a:xfrm>
            <a:off x="7615850" y="13805"/>
            <a:ext cx="1626300" cy="16263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DM Sans"/>
              <a:ea typeface="DM Sans"/>
              <a:cs typeface="DM Sans"/>
              <a:sym typeface="DM Sans"/>
            </a:endParaRPr>
          </a:p>
        </p:txBody>
      </p:sp>
      <p:grpSp>
        <p:nvGrpSpPr>
          <p:cNvPr id="454" name="Google Shape;454;p32">
            <a:extLst>
              <a:ext uri="{FF2B5EF4-FFF2-40B4-BE49-F238E27FC236}">
                <a16:creationId xmlns:a16="http://schemas.microsoft.com/office/drawing/2014/main" id="{EA710C5C-B125-52DC-6A8B-1720BC59FD03}"/>
              </a:ext>
            </a:extLst>
          </p:cNvPr>
          <p:cNvGrpSpPr/>
          <p:nvPr/>
        </p:nvGrpSpPr>
        <p:grpSpPr>
          <a:xfrm rot="5400000">
            <a:off x="3579728" y="1943830"/>
            <a:ext cx="2039081" cy="517141"/>
            <a:chOff x="3310025" y="174350"/>
            <a:chExt cx="1690500" cy="428700"/>
          </a:xfrm>
        </p:grpSpPr>
        <p:cxnSp>
          <p:nvCxnSpPr>
            <p:cNvPr id="455" name="Google Shape;455;p32">
              <a:extLst>
                <a:ext uri="{FF2B5EF4-FFF2-40B4-BE49-F238E27FC236}">
                  <a16:creationId xmlns:a16="http://schemas.microsoft.com/office/drawing/2014/main" id="{965BD38E-0934-2587-5F6B-9678DBB6EB4F}"/>
                </a:ext>
              </a:extLst>
            </p:cNvPr>
            <p:cNvCxnSpPr/>
            <p:nvPr/>
          </p:nvCxnSpPr>
          <p:spPr>
            <a:xfrm rot="10800000" flipH="1">
              <a:off x="33100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6" name="Google Shape;456;p32">
              <a:extLst>
                <a:ext uri="{FF2B5EF4-FFF2-40B4-BE49-F238E27FC236}">
                  <a16:creationId xmlns:a16="http://schemas.microsoft.com/office/drawing/2014/main" id="{00CFF17F-36B2-E2BB-640D-69DD72520CA5}"/>
                </a:ext>
              </a:extLst>
            </p:cNvPr>
            <p:cNvCxnSpPr/>
            <p:nvPr/>
          </p:nvCxnSpPr>
          <p:spPr>
            <a:xfrm rot="10800000" flipH="1">
              <a:off x="35203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7" name="Google Shape;457;p32">
              <a:extLst>
                <a:ext uri="{FF2B5EF4-FFF2-40B4-BE49-F238E27FC236}">
                  <a16:creationId xmlns:a16="http://schemas.microsoft.com/office/drawing/2014/main" id="{E1AC8D02-77D1-BF93-29B3-7D48E7073018}"/>
                </a:ext>
              </a:extLst>
            </p:cNvPr>
            <p:cNvCxnSpPr/>
            <p:nvPr/>
          </p:nvCxnSpPr>
          <p:spPr>
            <a:xfrm rot="10800000" flipH="1">
              <a:off x="37306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8" name="Google Shape;458;p32">
              <a:extLst>
                <a:ext uri="{FF2B5EF4-FFF2-40B4-BE49-F238E27FC236}">
                  <a16:creationId xmlns:a16="http://schemas.microsoft.com/office/drawing/2014/main" id="{8E82F13F-F84A-D58B-5908-F3800F25EE18}"/>
                </a:ext>
              </a:extLst>
            </p:cNvPr>
            <p:cNvCxnSpPr/>
            <p:nvPr/>
          </p:nvCxnSpPr>
          <p:spPr>
            <a:xfrm rot="10800000" flipH="1">
              <a:off x="39409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59" name="Google Shape;459;p32">
              <a:extLst>
                <a:ext uri="{FF2B5EF4-FFF2-40B4-BE49-F238E27FC236}">
                  <a16:creationId xmlns:a16="http://schemas.microsoft.com/office/drawing/2014/main" id="{0931696D-ABDD-B904-81CA-224186B8AF6E}"/>
                </a:ext>
              </a:extLst>
            </p:cNvPr>
            <p:cNvCxnSpPr/>
            <p:nvPr/>
          </p:nvCxnSpPr>
          <p:spPr>
            <a:xfrm rot="10800000" flipH="1">
              <a:off x="41512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0" name="Google Shape;460;p32">
              <a:extLst>
                <a:ext uri="{FF2B5EF4-FFF2-40B4-BE49-F238E27FC236}">
                  <a16:creationId xmlns:a16="http://schemas.microsoft.com/office/drawing/2014/main" id="{E7E16CCF-39F1-C509-1409-E15B16E1B273}"/>
                </a:ext>
              </a:extLst>
            </p:cNvPr>
            <p:cNvCxnSpPr/>
            <p:nvPr/>
          </p:nvCxnSpPr>
          <p:spPr>
            <a:xfrm rot="10800000" flipH="1">
              <a:off x="43615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61" name="Google Shape;461;p32">
              <a:extLst>
                <a:ext uri="{FF2B5EF4-FFF2-40B4-BE49-F238E27FC236}">
                  <a16:creationId xmlns:a16="http://schemas.microsoft.com/office/drawing/2014/main" id="{7405D336-8BE6-D355-E6B0-25576ED8C6B3}"/>
                </a:ext>
              </a:extLst>
            </p:cNvPr>
            <p:cNvCxnSpPr/>
            <p:nvPr/>
          </p:nvCxnSpPr>
          <p:spPr>
            <a:xfrm rot="10800000" flipH="1">
              <a:off x="4571825" y="174350"/>
              <a:ext cx="428700" cy="428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62" name="Google Shape;462;p32">
            <a:extLst>
              <a:ext uri="{FF2B5EF4-FFF2-40B4-BE49-F238E27FC236}">
                <a16:creationId xmlns:a16="http://schemas.microsoft.com/office/drawing/2014/main" id="{33386B26-1000-A877-48FE-0A915B8E7C95}"/>
              </a:ext>
            </a:extLst>
          </p:cNvPr>
          <p:cNvGrpSpPr/>
          <p:nvPr/>
        </p:nvGrpSpPr>
        <p:grpSpPr>
          <a:xfrm rot="10800000" flipH="1">
            <a:off x="2952530" y="194954"/>
            <a:ext cx="689185" cy="689185"/>
            <a:chOff x="4943675" y="3288075"/>
            <a:chExt cx="1439400" cy="1439400"/>
          </a:xfrm>
        </p:grpSpPr>
        <p:sp>
          <p:nvSpPr>
            <p:cNvPr id="463" name="Google Shape;463;p32">
              <a:extLst>
                <a:ext uri="{FF2B5EF4-FFF2-40B4-BE49-F238E27FC236}">
                  <a16:creationId xmlns:a16="http://schemas.microsoft.com/office/drawing/2014/main" id="{7D99181D-0299-1297-51B1-966FA9A7F211}"/>
                </a:ext>
              </a:extLst>
            </p:cNvPr>
            <p:cNvSpPr/>
            <p:nvPr/>
          </p:nvSpPr>
          <p:spPr>
            <a:xfrm rot="-5400000">
              <a:off x="4943675" y="3288075"/>
              <a:ext cx="1439400" cy="1439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  <p:sp>
          <p:nvSpPr>
            <p:cNvPr id="464" name="Google Shape;464;p32">
              <a:extLst>
                <a:ext uri="{FF2B5EF4-FFF2-40B4-BE49-F238E27FC236}">
                  <a16:creationId xmlns:a16="http://schemas.microsoft.com/office/drawing/2014/main" id="{0620DDEF-C36C-2044-8207-7541B56F0A50}"/>
                </a:ext>
              </a:extLst>
            </p:cNvPr>
            <p:cNvSpPr/>
            <p:nvPr/>
          </p:nvSpPr>
          <p:spPr>
            <a:xfrm rot="-5400000">
              <a:off x="5230625" y="3627675"/>
              <a:ext cx="865500" cy="760200"/>
            </a:xfrm>
            <a:prstGeom prst="chevron">
              <a:avLst>
                <a:gd name="adj" fmla="val 50000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  <p:pic>
        <p:nvPicPr>
          <p:cNvPr id="525" name="Google Shape;525;p37"/>
          <p:cNvPicPr preferRelativeResize="0">
            <a:picLocks/>
          </p:cNvPicPr>
          <p:nvPr/>
        </p:nvPicPr>
        <p:blipFill rotWithShape="1">
          <a:blip r:embed="rId3">
            <a:alphaModFix/>
          </a:blip>
          <a:srcRect l="12310" t="36529" r="12303" b="3957"/>
          <a:stretch/>
        </p:blipFill>
        <p:spPr>
          <a:xfrm>
            <a:off x="713249" y="539546"/>
            <a:ext cx="3915021" cy="4271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304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33"/>
          <p:cNvSpPr txBox="1">
            <a:spLocks noGrp="1"/>
          </p:cNvSpPr>
          <p:nvPr>
            <p:ph type="title"/>
          </p:nvPr>
        </p:nvSpPr>
        <p:spPr>
          <a:xfrm>
            <a:off x="720000" y="5212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470" name="Google Shape;470;p33"/>
          <p:cNvSpPr txBox="1">
            <a:spLocks noGrp="1"/>
          </p:cNvSpPr>
          <p:nvPr>
            <p:ph type="subTitle" idx="3"/>
          </p:nvPr>
        </p:nvSpPr>
        <p:spPr>
          <a:xfrm>
            <a:off x="723613" y="1286913"/>
            <a:ext cx="3770500" cy="22816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  <a:buFont typeface="Arial"/>
              <a:buChar char="•"/>
            </a:pPr>
            <a:r>
              <a:rPr lang="pt-PT" sz="1800" b="1">
                <a:solidFill>
                  <a:srgbClr val="191919"/>
                </a:solidFill>
                <a:latin typeface="Nunito"/>
              </a:rPr>
              <a:t>Épico 1 </a:t>
            </a:r>
            <a:endParaRPr lang="en-US" sz="1800" b="1">
              <a:solidFill>
                <a:srgbClr val="191919"/>
              </a:solidFill>
              <a:latin typeface="Nunito"/>
            </a:endParaRPr>
          </a:p>
          <a:p>
            <a:pPr lvl="1" algn="l">
              <a:lnSpc>
                <a:spcPct val="114999"/>
              </a:lnSpc>
              <a:buFont typeface="Arial"/>
              <a:buChar char="•"/>
            </a:pPr>
            <a:r>
              <a:rPr lang="pt-PT" sz="1800">
                <a:solidFill>
                  <a:srgbClr val="191919"/>
                </a:solidFill>
                <a:latin typeface="Nunito"/>
              </a:rPr>
              <a:t>Aceder a planos de alimentação saudável</a:t>
            </a:r>
            <a:endParaRPr lang="en-US" sz="1800">
              <a:solidFill>
                <a:srgbClr val="191919"/>
              </a:solidFill>
              <a:latin typeface="Nunito"/>
            </a:endParaRPr>
          </a:p>
          <a:p>
            <a:pPr lvl="1" algn="l">
              <a:lnSpc>
                <a:spcPct val="114999"/>
              </a:lnSpc>
              <a:buFont typeface="Arial"/>
              <a:buChar char="•"/>
            </a:pPr>
            <a:r>
              <a:rPr lang="pt-PT" sz="1800">
                <a:solidFill>
                  <a:srgbClr val="191919"/>
                </a:solidFill>
                <a:latin typeface="Nunito"/>
              </a:rPr>
              <a:t>Realizar a inscrição numa aula</a:t>
            </a:r>
            <a:endParaRPr lang="en-US" sz="1800">
              <a:solidFill>
                <a:srgbClr val="191919"/>
              </a:solidFill>
              <a:latin typeface="Nunito"/>
            </a:endParaRPr>
          </a:p>
          <a:p>
            <a:pPr lvl="1" algn="l">
              <a:lnSpc>
                <a:spcPct val="114999"/>
              </a:lnSpc>
              <a:buFont typeface="Arial"/>
              <a:buChar char="•"/>
            </a:pPr>
            <a:r>
              <a:rPr lang="pt-PT" sz="1800">
                <a:solidFill>
                  <a:srgbClr val="191919"/>
                </a:solidFill>
                <a:latin typeface="Nunito"/>
              </a:rPr>
              <a:t>Pesquisar aulas disponíveis por categoria</a:t>
            </a:r>
            <a:endParaRPr lang="en-US" sz="1800">
              <a:latin typeface="Nunito"/>
            </a:endParaRPr>
          </a:p>
          <a:p>
            <a:pPr marL="609600" lvl="1" indent="0">
              <a:lnSpc>
                <a:spcPct val="114999"/>
              </a:lnSpc>
            </a:pPr>
            <a:endParaRPr lang="pt-PT" sz="1400">
              <a:solidFill>
                <a:srgbClr val="191919"/>
              </a:solidFill>
              <a:latin typeface="Nunito"/>
            </a:endParaRPr>
          </a:p>
          <a:p>
            <a:pPr marL="0" indent="0">
              <a:spcBef>
                <a:spcPts val="0"/>
              </a:spcBef>
              <a:spcAft>
                <a:spcPts val="0"/>
              </a:spcAft>
            </a:pPr>
            <a:endParaRPr lang="en">
              <a:solidFill>
                <a:srgbClr val="000000"/>
              </a:solidFill>
            </a:endParaRPr>
          </a:p>
        </p:txBody>
      </p:sp>
      <p:pic>
        <p:nvPicPr>
          <p:cNvPr id="8" name="Imagem 7" descr="Uma imagem com pessoa, Exercício físico, Cotovelo, joelho&#10;&#10;Descrição gerada automaticamente">
            <a:extLst>
              <a:ext uri="{FF2B5EF4-FFF2-40B4-BE49-F238E27FC236}">
                <a16:creationId xmlns:a16="http://schemas.microsoft.com/office/drawing/2014/main" id="{355519B9-572A-CB93-FB17-5C0E8C6E8F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1" t="229" r="23006" b="-229"/>
          <a:stretch/>
        </p:blipFill>
        <p:spPr>
          <a:xfrm>
            <a:off x="4777841" y="1508125"/>
            <a:ext cx="3980498" cy="346075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port Shoe Marketing Plan by Slidesgo">
  <a:themeElements>
    <a:clrScheme name="Simple Light">
      <a:dk1>
        <a:srgbClr val="000000"/>
      </a:dk1>
      <a:lt1>
        <a:srgbClr val="F0F0F0"/>
      </a:lt1>
      <a:dk2>
        <a:srgbClr val="BEE643"/>
      </a:dk2>
      <a:lt2>
        <a:srgbClr val="8FB600"/>
      </a:lt2>
      <a:accent1>
        <a:srgbClr val="6C8A00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25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Sport Shoe Marketing Plan by Slidesgo</vt:lpstr>
      <vt:lpstr>CorSano</vt:lpstr>
      <vt:lpstr>Conteúdos</vt:lpstr>
      <vt:lpstr>Casos de Uso</vt:lpstr>
      <vt:lpstr>Casos de Uso</vt:lpstr>
      <vt:lpstr>Casos de Uso</vt:lpstr>
      <vt:lpstr>Casos de Uso</vt:lpstr>
      <vt:lpstr>Casos de Uso</vt:lpstr>
      <vt:lpstr>Prioridades para o projeto</vt:lpstr>
      <vt:lpstr>Roadmap</vt:lpstr>
      <vt:lpstr>Roadmap</vt:lpstr>
      <vt:lpstr>Roadmap</vt:lpstr>
      <vt:lpstr>Roadmap</vt:lpstr>
      <vt:lpstr>Organização da solução</vt:lpstr>
      <vt:lpstr>Organização de solução</vt:lpstr>
      <vt:lpstr>Fluxos de utilização</vt:lpstr>
      <vt:lpstr>Novo processo de inscrição em aulas   - Este processo consiste na inscrição em aulas desportivas no Campus através da aplicação</vt:lpstr>
      <vt:lpstr>Novo processo de sistema de recompensas   - Este processo consiste num sistema de recompensas na aplicação em que o utilizador tem direito a certas ofertas após concluir um determinado número de objetivos </vt:lpstr>
      <vt:lpstr>Requesitos NF</vt:lpstr>
      <vt:lpstr>Requesitos Não Funcionais</vt:lpstr>
      <vt:lpstr>Requesitos Não Funcionais</vt:lpstr>
      <vt:lpstr>Requesitos Não Funcionais</vt:lpstr>
      <vt:lpstr>Requesitos Não Funcionais</vt:lpstr>
      <vt:lpstr>Estado de implementação</vt:lpstr>
      <vt:lpstr>Estado de implementação</vt:lpstr>
      <vt:lpstr>CorSano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1</cp:revision>
  <dcterms:modified xsi:type="dcterms:W3CDTF">2024-12-06T10:00:09Z</dcterms:modified>
</cp:coreProperties>
</file>